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8" r:id="rId2"/>
  </p:sldIdLst>
  <p:sldSz cx="32918400" cy="21945600"/>
  <p:notesSz cx="6858000" cy="9144000"/>
  <p:embeddedFontLst>
    <p:embeddedFont>
      <p:font typeface="Libre Baskerville" panose="02000000000000000000" pitchFamily="2" charset="0"/>
      <p:regular r:id="rId4"/>
      <p:bold r:id="rId5"/>
      <p:italic r:id="rId6"/>
    </p:embeddedFont>
    <p:embeddedFont>
      <p:font typeface="Montserrat Light" panose="00000400000000000000" pitchFamily="2" charset="0"/>
      <p:regular r:id="rId7"/>
    </p:embeddedFont>
  </p:embeddedFontLst>
  <p:custDataLst>
    <p:tags r:id="rId8"/>
  </p:custDataLst>
  <p:defaultTextStyle>
    <a:defPPr>
      <a:defRPr lang="en-US"/>
    </a:defPPr>
    <a:lvl1pPr marL="0" algn="l" defTabSz="3343690" rtl="0" eaLnBrk="1" latinLnBrk="0" hangingPunct="1">
      <a:defRPr sz="6571" kern="1200">
        <a:solidFill>
          <a:schemeClr val="tx1"/>
        </a:solidFill>
        <a:latin typeface="+mn-lt"/>
        <a:ea typeface="+mn-ea"/>
        <a:cs typeface="+mn-cs"/>
      </a:defRPr>
    </a:lvl1pPr>
    <a:lvl2pPr marL="1671845" algn="l" defTabSz="3343690" rtl="0" eaLnBrk="1" latinLnBrk="0" hangingPunct="1">
      <a:defRPr sz="6571" kern="1200">
        <a:solidFill>
          <a:schemeClr val="tx1"/>
        </a:solidFill>
        <a:latin typeface="+mn-lt"/>
        <a:ea typeface="+mn-ea"/>
        <a:cs typeface="+mn-cs"/>
      </a:defRPr>
    </a:lvl2pPr>
    <a:lvl3pPr marL="3343690" algn="l" defTabSz="3343690" rtl="0" eaLnBrk="1" latinLnBrk="0" hangingPunct="1">
      <a:defRPr sz="6571" kern="1200">
        <a:solidFill>
          <a:schemeClr val="tx1"/>
        </a:solidFill>
        <a:latin typeface="+mn-lt"/>
        <a:ea typeface="+mn-ea"/>
        <a:cs typeface="+mn-cs"/>
      </a:defRPr>
    </a:lvl3pPr>
    <a:lvl4pPr marL="5015535" algn="l" defTabSz="3343690" rtl="0" eaLnBrk="1" latinLnBrk="0" hangingPunct="1">
      <a:defRPr sz="6571" kern="1200">
        <a:solidFill>
          <a:schemeClr val="tx1"/>
        </a:solidFill>
        <a:latin typeface="+mn-lt"/>
        <a:ea typeface="+mn-ea"/>
        <a:cs typeface="+mn-cs"/>
      </a:defRPr>
    </a:lvl4pPr>
    <a:lvl5pPr marL="6687380" algn="l" defTabSz="3343690" rtl="0" eaLnBrk="1" latinLnBrk="0" hangingPunct="1">
      <a:defRPr sz="6571" kern="1200">
        <a:solidFill>
          <a:schemeClr val="tx1"/>
        </a:solidFill>
        <a:latin typeface="+mn-lt"/>
        <a:ea typeface="+mn-ea"/>
        <a:cs typeface="+mn-cs"/>
      </a:defRPr>
    </a:lvl5pPr>
    <a:lvl6pPr marL="8359225" algn="l" defTabSz="3343690" rtl="0" eaLnBrk="1" latinLnBrk="0" hangingPunct="1">
      <a:defRPr sz="6571" kern="1200">
        <a:solidFill>
          <a:schemeClr val="tx1"/>
        </a:solidFill>
        <a:latin typeface="+mn-lt"/>
        <a:ea typeface="+mn-ea"/>
        <a:cs typeface="+mn-cs"/>
      </a:defRPr>
    </a:lvl6pPr>
    <a:lvl7pPr marL="10031070" algn="l" defTabSz="3343690" rtl="0" eaLnBrk="1" latinLnBrk="0" hangingPunct="1">
      <a:defRPr sz="6571" kern="1200">
        <a:solidFill>
          <a:schemeClr val="tx1"/>
        </a:solidFill>
        <a:latin typeface="+mn-lt"/>
        <a:ea typeface="+mn-ea"/>
        <a:cs typeface="+mn-cs"/>
      </a:defRPr>
    </a:lvl7pPr>
    <a:lvl8pPr marL="11702915" algn="l" defTabSz="3343690" rtl="0" eaLnBrk="1" latinLnBrk="0" hangingPunct="1">
      <a:defRPr sz="6571" kern="1200">
        <a:solidFill>
          <a:schemeClr val="tx1"/>
        </a:solidFill>
        <a:latin typeface="+mn-lt"/>
        <a:ea typeface="+mn-ea"/>
        <a:cs typeface="+mn-cs"/>
      </a:defRPr>
    </a:lvl8pPr>
    <a:lvl9pPr marL="13374760" algn="l" defTabSz="3343690" rtl="0" eaLnBrk="1" latinLnBrk="0" hangingPunct="1">
      <a:defRPr sz="6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1446" y="24"/>
      </p:cViewPr>
      <p:guideLst>
        <p:guide orient="horz" pos="6912"/>
        <p:guide pos="10368"/>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7FAC8-84B1-42FD-8D12-B3EFCEFF6C06}" type="datetimeFigureOut">
              <a:rPr lang="en-US" smtClean="0"/>
              <a:t>8/23/2024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FBA2C-AFB3-486F-B4F5-004FBC2CA11C}" type="slidenum">
              <a:rPr lang="en-US" smtClean="0"/>
              <a:t>‹#›</a:t>
            </a:fld>
            <a:endParaRPr lang="en-US"/>
          </a:p>
        </p:txBody>
      </p:sp>
    </p:spTree>
    <p:extLst>
      <p:ext uri="{BB962C8B-B14F-4D97-AF65-F5344CB8AC3E}">
        <p14:creationId xmlns:p14="http://schemas.microsoft.com/office/powerpoint/2010/main" val="2166161538"/>
      </p:ext>
    </p:extLst>
  </p:cSld>
  <p:clrMap bg1="lt1" tx1="dk1" bg2="lt2" tx2="dk2" accent1="accent1" accent2="accent2" accent3="accent3" accent4="accent4" accent5="accent5" accent6="accent6" hlink="hlink" folHlink="folHlink"/>
  <p:notesStyle>
    <a:lvl1pPr marL="0" algn="l" defTabSz="3343690" rtl="0" eaLnBrk="1" latinLnBrk="0" hangingPunct="1">
      <a:defRPr sz="4357" kern="1200">
        <a:solidFill>
          <a:schemeClr val="tx1"/>
        </a:solidFill>
        <a:latin typeface="+mn-lt"/>
        <a:ea typeface="+mn-ea"/>
        <a:cs typeface="+mn-cs"/>
      </a:defRPr>
    </a:lvl1pPr>
    <a:lvl2pPr marL="1671845" algn="l" defTabSz="3343690" rtl="0" eaLnBrk="1" latinLnBrk="0" hangingPunct="1">
      <a:defRPr sz="4357" kern="1200">
        <a:solidFill>
          <a:schemeClr val="tx1"/>
        </a:solidFill>
        <a:latin typeface="+mn-lt"/>
        <a:ea typeface="+mn-ea"/>
        <a:cs typeface="+mn-cs"/>
      </a:defRPr>
    </a:lvl2pPr>
    <a:lvl3pPr marL="3343690" algn="l" defTabSz="3343690" rtl="0" eaLnBrk="1" latinLnBrk="0" hangingPunct="1">
      <a:defRPr sz="4357" kern="1200">
        <a:solidFill>
          <a:schemeClr val="tx1"/>
        </a:solidFill>
        <a:latin typeface="+mn-lt"/>
        <a:ea typeface="+mn-ea"/>
        <a:cs typeface="+mn-cs"/>
      </a:defRPr>
    </a:lvl3pPr>
    <a:lvl4pPr marL="5015535" algn="l" defTabSz="3343690" rtl="0" eaLnBrk="1" latinLnBrk="0" hangingPunct="1">
      <a:defRPr sz="4357" kern="1200">
        <a:solidFill>
          <a:schemeClr val="tx1"/>
        </a:solidFill>
        <a:latin typeface="+mn-lt"/>
        <a:ea typeface="+mn-ea"/>
        <a:cs typeface="+mn-cs"/>
      </a:defRPr>
    </a:lvl4pPr>
    <a:lvl5pPr marL="6687380" algn="l" defTabSz="3343690" rtl="0" eaLnBrk="1" latinLnBrk="0" hangingPunct="1">
      <a:defRPr sz="4357" kern="1200">
        <a:solidFill>
          <a:schemeClr val="tx1"/>
        </a:solidFill>
        <a:latin typeface="+mn-lt"/>
        <a:ea typeface="+mn-ea"/>
        <a:cs typeface="+mn-cs"/>
      </a:defRPr>
    </a:lvl5pPr>
    <a:lvl6pPr marL="8359225" algn="l" defTabSz="3343690" rtl="0" eaLnBrk="1" latinLnBrk="0" hangingPunct="1">
      <a:defRPr sz="4357" kern="1200">
        <a:solidFill>
          <a:schemeClr val="tx1"/>
        </a:solidFill>
        <a:latin typeface="+mn-lt"/>
        <a:ea typeface="+mn-ea"/>
        <a:cs typeface="+mn-cs"/>
      </a:defRPr>
    </a:lvl6pPr>
    <a:lvl7pPr marL="10031070" algn="l" defTabSz="3343690" rtl="0" eaLnBrk="1" latinLnBrk="0" hangingPunct="1">
      <a:defRPr sz="4357" kern="1200">
        <a:solidFill>
          <a:schemeClr val="tx1"/>
        </a:solidFill>
        <a:latin typeface="+mn-lt"/>
        <a:ea typeface="+mn-ea"/>
        <a:cs typeface="+mn-cs"/>
      </a:defRPr>
    </a:lvl7pPr>
    <a:lvl8pPr marL="11702915" algn="l" defTabSz="3343690" rtl="0" eaLnBrk="1" latinLnBrk="0" hangingPunct="1">
      <a:defRPr sz="4357" kern="1200">
        <a:solidFill>
          <a:schemeClr val="tx1"/>
        </a:solidFill>
        <a:latin typeface="+mn-lt"/>
        <a:ea typeface="+mn-ea"/>
        <a:cs typeface="+mn-cs"/>
      </a:defRPr>
    </a:lvl8pPr>
    <a:lvl9pPr marL="13374760" algn="l" defTabSz="3343690" rtl="0" eaLnBrk="1" latinLnBrk="0" hangingPunct="1">
      <a:defRPr sz="43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FBA2C-AFB3-486F-B4F5-004FBC2CA11C}" type="slidenum">
              <a:rPr lang="en-US" smtClean="0"/>
              <a:t>1</a:t>
            </a:fld>
            <a:endParaRPr lang="en-US"/>
          </a:p>
        </p:txBody>
      </p:sp>
    </p:spTree>
    <p:extLst>
      <p:ext uri="{BB962C8B-B14F-4D97-AF65-F5344CB8AC3E}">
        <p14:creationId xmlns:p14="http://schemas.microsoft.com/office/powerpoint/2010/main" val="47926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39"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672049" indent="0" algn="ctr">
              <a:buNone/>
              <a:defRPr>
                <a:solidFill>
                  <a:schemeClr val="tx1">
                    <a:tint val="75000"/>
                  </a:schemeClr>
                </a:solidFill>
              </a:defRPr>
            </a:lvl2pPr>
            <a:lvl3pPr marL="3344098" indent="0" algn="ctr">
              <a:buNone/>
              <a:defRPr>
                <a:solidFill>
                  <a:schemeClr val="tx1">
                    <a:tint val="75000"/>
                  </a:schemeClr>
                </a:solidFill>
              </a:defRPr>
            </a:lvl3pPr>
            <a:lvl4pPr marL="5016147" indent="0" algn="ctr">
              <a:buNone/>
              <a:defRPr>
                <a:solidFill>
                  <a:schemeClr val="tx1">
                    <a:tint val="75000"/>
                  </a:schemeClr>
                </a:solidFill>
              </a:defRPr>
            </a:lvl4pPr>
            <a:lvl5pPr marL="6688195" indent="0" algn="ctr">
              <a:buNone/>
              <a:defRPr>
                <a:solidFill>
                  <a:schemeClr val="tx1">
                    <a:tint val="75000"/>
                  </a:schemeClr>
                </a:solidFill>
              </a:defRPr>
            </a:lvl5pPr>
            <a:lvl6pPr marL="8360245" indent="0" algn="ctr">
              <a:buNone/>
              <a:defRPr>
                <a:solidFill>
                  <a:schemeClr val="tx1">
                    <a:tint val="75000"/>
                  </a:schemeClr>
                </a:solidFill>
              </a:defRPr>
            </a:lvl6pPr>
            <a:lvl7pPr marL="10032294" indent="0" algn="ctr">
              <a:buNone/>
              <a:defRPr>
                <a:solidFill>
                  <a:schemeClr val="tx1">
                    <a:tint val="75000"/>
                  </a:schemeClr>
                </a:solidFill>
              </a:defRPr>
            </a:lvl7pPr>
            <a:lvl8pPr marL="11704343" indent="0" algn="ctr">
              <a:buNone/>
              <a:defRPr>
                <a:solidFill>
                  <a:schemeClr val="tx1">
                    <a:tint val="75000"/>
                  </a:schemeClr>
                </a:solidFill>
              </a:defRPr>
            </a:lvl8pPr>
            <a:lvl9pPr marL="133763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BEEB5E-FACB-4280-8722-AA5C3AB4157E}"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3866409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EEB5E-FACB-4280-8722-AA5C3AB4157E}"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4815259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992" y="3937005"/>
            <a:ext cx="41473757" cy="838911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8301" y="3937005"/>
            <a:ext cx="123884048" cy="838911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EEB5E-FACB-4280-8722-AA5C3AB4157E}"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6246285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EEB5E-FACB-4280-8722-AA5C3AB4157E}"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04481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0"/>
            <a:ext cx="27980639" cy="4358640"/>
          </a:xfrm>
        </p:spPr>
        <p:txBody>
          <a:bodyPr anchor="t"/>
          <a:lstStyle>
            <a:lvl1pPr algn="l">
              <a:defRPr sz="14643" b="1" cap="all"/>
            </a:lvl1pPr>
          </a:lstStyle>
          <a:p>
            <a:r>
              <a:rPr lang="en-US"/>
              <a:t>Click to edit Master title style</a:t>
            </a:r>
          </a:p>
        </p:txBody>
      </p:sp>
      <p:sp>
        <p:nvSpPr>
          <p:cNvPr id="3" name="Text Placeholder 2"/>
          <p:cNvSpPr>
            <a:spLocks noGrp="1"/>
          </p:cNvSpPr>
          <p:nvPr>
            <p:ph type="body" idx="1"/>
          </p:nvPr>
        </p:nvSpPr>
        <p:spPr>
          <a:xfrm>
            <a:off x="2600327" y="9301484"/>
            <a:ext cx="27980639" cy="4800599"/>
          </a:xfrm>
        </p:spPr>
        <p:txBody>
          <a:bodyPr anchor="b"/>
          <a:lstStyle>
            <a:lvl1pPr marL="0" indent="0">
              <a:buNone/>
              <a:defRPr sz="7285">
                <a:solidFill>
                  <a:schemeClr val="tx1">
                    <a:tint val="75000"/>
                  </a:schemeClr>
                </a:solidFill>
              </a:defRPr>
            </a:lvl1pPr>
            <a:lvl2pPr marL="1672049" indent="0">
              <a:buNone/>
              <a:defRPr sz="6571">
                <a:solidFill>
                  <a:schemeClr val="tx1">
                    <a:tint val="75000"/>
                  </a:schemeClr>
                </a:solidFill>
              </a:defRPr>
            </a:lvl2pPr>
            <a:lvl3pPr marL="3344098" indent="0">
              <a:buNone/>
              <a:defRPr sz="5857">
                <a:solidFill>
                  <a:schemeClr val="tx1">
                    <a:tint val="75000"/>
                  </a:schemeClr>
                </a:solidFill>
              </a:defRPr>
            </a:lvl3pPr>
            <a:lvl4pPr marL="5016147" indent="0">
              <a:buNone/>
              <a:defRPr sz="5143">
                <a:solidFill>
                  <a:schemeClr val="tx1">
                    <a:tint val="75000"/>
                  </a:schemeClr>
                </a:solidFill>
              </a:defRPr>
            </a:lvl4pPr>
            <a:lvl5pPr marL="6688195" indent="0">
              <a:buNone/>
              <a:defRPr sz="5143">
                <a:solidFill>
                  <a:schemeClr val="tx1">
                    <a:tint val="75000"/>
                  </a:schemeClr>
                </a:solidFill>
              </a:defRPr>
            </a:lvl5pPr>
            <a:lvl6pPr marL="8360245" indent="0">
              <a:buNone/>
              <a:defRPr sz="5143">
                <a:solidFill>
                  <a:schemeClr val="tx1">
                    <a:tint val="75000"/>
                  </a:schemeClr>
                </a:solidFill>
              </a:defRPr>
            </a:lvl6pPr>
            <a:lvl7pPr marL="10032294" indent="0">
              <a:buNone/>
              <a:defRPr sz="5143">
                <a:solidFill>
                  <a:schemeClr val="tx1">
                    <a:tint val="75000"/>
                  </a:schemeClr>
                </a:solidFill>
              </a:defRPr>
            </a:lvl7pPr>
            <a:lvl8pPr marL="11704343" indent="0">
              <a:buNone/>
              <a:defRPr sz="5143">
                <a:solidFill>
                  <a:schemeClr val="tx1">
                    <a:tint val="75000"/>
                  </a:schemeClr>
                </a:solidFill>
              </a:defRPr>
            </a:lvl8pPr>
            <a:lvl9pPr marL="13376391" indent="0">
              <a:buNone/>
              <a:defRPr sz="51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BEEB5E-FACB-4280-8722-AA5C3AB4157E}"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8867351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18298" y="22941280"/>
            <a:ext cx="82678904" cy="64886842"/>
          </a:xfrm>
        </p:spPr>
        <p:txBody>
          <a:bodyPr/>
          <a:lstStyle>
            <a:lvl1pPr>
              <a:defRPr sz="10215"/>
            </a:lvl1pPr>
            <a:lvl2pPr>
              <a:defRPr sz="8785"/>
            </a:lvl2pPr>
            <a:lvl3pPr>
              <a:defRPr sz="7285"/>
            </a:lvl3pPr>
            <a:lvl4pPr>
              <a:defRPr sz="6571"/>
            </a:lvl4pPr>
            <a:lvl5pPr>
              <a:defRPr sz="6571"/>
            </a:lvl5pPr>
            <a:lvl6pPr>
              <a:defRPr sz="6571"/>
            </a:lvl6pPr>
            <a:lvl7pPr>
              <a:defRPr sz="6571"/>
            </a:lvl7pPr>
            <a:lvl8pPr>
              <a:defRPr sz="6571"/>
            </a:lvl8pPr>
            <a:lvl9pPr>
              <a:defRPr sz="6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45842" y="22941280"/>
            <a:ext cx="82678910" cy="64886842"/>
          </a:xfrm>
        </p:spPr>
        <p:txBody>
          <a:bodyPr/>
          <a:lstStyle>
            <a:lvl1pPr>
              <a:defRPr sz="10215"/>
            </a:lvl1pPr>
            <a:lvl2pPr>
              <a:defRPr sz="8785"/>
            </a:lvl2pPr>
            <a:lvl3pPr>
              <a:defRPr sz="7285"/>
            </a:lvl3pPr>
            <a:lvl4pPr>
              <a:defRPr sz="6571"/>
            </a:lvl4pPr>
            <a:lvl5pPr>
              <a:defRPr sz="6571"/>
            </a:lvl5pPr>
            <a:lvl6pPr>
              <a:defRPr sz="6571"/>
            </a:lvl6pPr>
            <a:lvl7pPr>
              <a:defRPr sz="6571"/>
            </a:lvl7pPr>
            <a:lvl8pPr>
              <a:defRPr sz="6571"/>
            </a:lvl8pPr>
            <a:lvl9pPr>
              <a:defRPr sz="6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EEB5E-FACB-4280-8722-AA5C3AB4157E}"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033348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1"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4912361"/>
            <a:ext cx="14544677" cy="2047239"/>
          </a:xfrm>
        </p:spPr>
        <p:txBody>
          <a:bodyPr anchor="b"/>
          <a:lstStyle>
            <a:lvl1pPr marL="0" indent="0">
              <a:buNone/>
              <a:defRPr sz="8785" b="1"/>
            </a:lvl1pPr>
            <a:lvl2pPr marL="1672049" indent="0">
              <a:buNone/>
              <a:defRPr sz="7285" b="1"/>
            </a:lvl2pPr>
            <a:lvl3pPr marL="3344098" indent="0">
              <a:buNone/>
              <a:defRPr sz="6571" b="1"/>
            </a:lvl3pPr>
            <a:lvl4pPr marL="5016147" indent="0">
              <a:buNone/>
              <a:defRPr sz="5857" b="1"/>
            </a:lvl4pPr>
            <a:lvl5pPr marL="6688195" indent="0">
              <a:buNone/>
              <a:defRPr sz="5857" b="1"/>
            </a:lvl5pPr>
            <a:lvl6pPr marL="8360245" indent="0">
              <a:buNone/>
              <a:defRPr sz="5857" b="1"/>
            </a:lvl6pPr>
            <a:lvl7pPr marL="10032294" indent="0">
              <a:buNone/>
              <a:defRPr sz="5857" b="1"/>
            </a:lvl7pPr>
            <a:lvl8pPr marL="11704343" indent="0">
              <a:buNone/>
              <a:defRPr sz="5857" b="1"/>
            </a:lvl8pPr>
            <a:lvl9pPr marL="13376391" indent="0">
              <a:buNone/>
              <a:defRPr sz="5857" b="1"/>
            </a:lvl9pPr>
          </a:lstStyle>
          <a:p>
            <a:pPr lvl="0"/>
            <a:r>
              <a:rPr lang="en-US"/>
              <a:t>Click to edit Master text styles</a:t>
            </a:r>
          </a:p>
        </p:txBody>
      </p:sp>
      <p:sp>
        <p:nvSpPr>
          <p:cNvPr id="4" name="Content Placeholder 3"/>
          <p:cNvSpPr>
            <a:spLocks noGrp="1"/>
          </p:cNvSpPr>
          <p:nvPr>
            <p:ph sz="half" idx="2"/>
          </p:nvPr>
        </p:nvSpPr>
        <p:spPr>
          <a:xfrm>
            <a:off x="1645921" y="6959600"/>
            <a:ext cx="14544677" cy="12644121"/>
          </a:xfrm>
        </p:spPr>
        <p:txBody>
          <a:bodyPr/>
          <a:lstStyle>
            <a:lvl1pPr>
              <a:defRPr sz="8785"/>
            </a:lvl1pPr>
            <a:lvl2pPr>
              <a:defRPr sz="7285"/>
            </a:lvl2pPr>
            <a:lvl3pPr>
              <a:defRPr sz="6571"/>
            </a:lvl3pPr>
            <a:lvl4pPr>
              <a:defRPr sz="5857"/>
            </a:lvl4pPr>
            <a:lvl5pPr>
              <a:defRPr sz="5857"/>
            </a:lvl5pPr>
            <a:lvl6pPr>
              <a:defRPr sz="5857"/>
            </a:lvl6pPr>
            <a:lvl7pPr>
              <a:defRPr sz="5857"/>
            </a:lvl7pPr>
            <a:lvl8pPr>
              <a:defRPr sz="5857"/>
            </a:lvl8pPr>
            <a:lvl9pPr>
              <a:defRPr sz="5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1"/>
            <a:ext cx="14550389" cy="2047239"/>
          </a:xfrm>
        </p:spPr>
        <p:txBody>
          <a:bodyPr anchor="b"/>
          <a:lstStyle>
            <a:lvl1pPr marL="0" indent="0">
              <a:buNone/>
              <a:defRPr sz="8785" b="1"/>
            </a:lvl1pPr>
            <a:lvl2pPr marL="1672049" indent="0">
              <a:buNone/>
              <a:defRPr sz="7285" b="1"/>
            </a:lvl2pPr>
            <a:lvl3pPr marL="3344098" indent="0">
              <a:buNone/>
              <a:defRPr sz="6571" b="1"/>
            </a:lvl3pPr>
            <a:lvl4pPr marL="5016147" indent="0">
              <a:buNone/>
              <a:defRPr sz="5857" b="1"/>
            </a:lvl4pPr>
            <a:lvl5pPr marL="6688195" indent="0">
              <a:buNone/>
              <a:defRPr sz="5857" b="1"/>
            </a:lvl5pPr>
            <a:lvl6pPr marL="8360245" indent="0">
              <a:buNone/>
              <a:defRPr sz="5857" b="1"/>
            </a:lvl6pPr>
            <a:lvl7pPr marL="10032294" indent="0">
              <a:buNone/>
              <a:defRPr sz="5857" b="1"/>
            </a:lvl7pPr>
            <a:lvl8pPr marL="11704343" indent="0">
              <a:buNone/>
              <a:defRPr sz="5857" b="1"/>
            </a:lvl8pPr>
            <a:lvl9pPr marL="13376391" indent="0">
              <a:buNone/>
              <a:defRPr sz="5857" b="1"/>
            </a:lvl9pPr>
          </a:lstStyle>
          <a:p>
            <a:pPr lvl="0"/>
            <a:r>
              <a:rPr lang="en-US"/>
              <a:t>Click to edit Master text styles</a:t>
            </a:r>
          </a:p>
        </p:txBody>
      </p:sp>
      <p:sp>
        <p:nvSpPr>
          <p:cNvPr id="6" name="Content Placeholder 5"/>
          <p:cNvSpPr>
            <a:spLocks noGrp="1"/>
          </p:cNvSpPr>
          <p:nvPr>
            <p:ph sz="quarter" idx="4"/>
          </p:nvPr>
        </p:nvSpPr>
        <p:spPr>
          <a:xfrm>
            <a:off x="16722092" y="6959600"/>
            <a:ext cx="14550389" cy="12644121"/>
          </a:xfrm>
        </p:spPr>
        <p:txBody>
          <a:bodyPr/>
          <a:lstStyle>
            <a:lvl1pPr>
              <a:defRPr sz="8785"/>
            </a:lvl1pPr>
            <a:lvl2pPr>
              <a:defRPr sz="7285"/>
            </a:lvl2pPr>
            <a:lvl3pPr>
              <a:defRPr sz="6571"/>
            </a:lvl3pPr>
            <a:lvl4pPr>
              <a:defRPr sz="5857"/>
            </a:lvl4pPr>
            <a:lvl5pPr>
              <a:defRPr sz="5857"/>
            </a:lvl5pPr>
            <a:lvl6pPr>
              <a:defRPr sz="5857"/>
            </a:lvl6pPr>
            <a:lvl7pPr>
              <a:defRPr sz="5857"/>
            </a:lvl7pPr>
            <a:lvl8pPr>
              <a:defRPr sz="5857"/>
            </a:lvl8pPr>
            <a:lvl9pPr>
              <a:defRPr sz="5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BEEB5E-FACB-4280-8722-AA5C3AB4157E}"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8470701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BEEB5E-FACB-4280-8722-AA5C3AB4157E}"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2106363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EEB5E-FACB-4280-8722-AA5C3AB4157E}"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12239540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873760"/>
            <a:ext cx="10829927" cy="3718560"/>
          </a:xfrm>
        </p:spPr>
        <p:txBody>
          <a:bodyPr anchor="b"/>
          <a:lstStyle>
            <a:lvl1pPr algn="l">
              <a:defRPr sz="7285" b="1"/>
            </a:lvl1pPr>
          </a:lstStyle>
          <a:p>
            <a:r>
              <a:rPr lang="en-US"/>
              <a:t>Click to edit Master title style</a:t>
            </a:r>
          </a:p>
        </p:txBody>
      </p:sp>
      <p:sp>
        <p:nvSpPr>
          <p:cNvPr id="3" name="Content Placeholder 2"/>
          <p:cNvSpPr>
            <a:spLocks noGrp="1"/>
          </p:cNvSpPr>
          <p:nvPr>
            <p:ph idx="1"/>
          </p:nvPr>
        </p:nvSpPr>
        <p:spPr>
          <a:xfrm>
            <a:off x="12870180" y="873762"/>
            <a:ext cx="18402300" cy="18729961"/>
          </a:xfrm>
        </p:spPr>
        <p:txBody>
          <a:bodyPr/>
          <a:lstStyle>
            <a:lvl1pPr>
              <a:defRPr sz="11714"/>
            </a:lvl1pPr>
            <a:lvl2pPr>
              <a:defRPr sz="10215"/>
            </a:lvl2pPr>
            <a:lvl3pPr>
              <a:defRPr sz="8785"/>
            </a:lvl3pPr>
            <a:lvl4pPr>
              <a:defRPr sz="7285"/>
            </a:lvl4pPr>
            <a:lvl5pPr>
              <a:defRPr sz="7285"/>
            </a:lvl5pPr>
            <a:lvl6pPr>
              <a:defRPr sz="7285"/>
            </a:lvl6pPr>
            <a:lvl7pPr>
              <a:defRPr sz="7285"/>
            </a:lvl7pPr>
            <a:lvl8pPr>
              <a:defRPr sz="7285"/>
            </a:lvl8pPr>
            <a:lvl9pPr>
              <a:defRPr sz="72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4" y="4592323"/>
            <a:ext cx="10829927" cy="15011402"/>
          </a:xfrm>
        </p:spPr>
        <p:txBody>
          <a:bodyPr/>
          <a:lstStyle>
            <a:lvl1pPr marL="0" indent="0">
              <a:buNone/>
              <a:defRPr sz="5143"/>
            </a:lvl1pPr>
            <a:lvl2pPr marL="1672049" indent="0">
              <a:buNone/>
              <a:defRPr sz="4358"/>
            </a:lvl2pPr>
            <a:lvl3pPr marL="3344098" indent="0">
              <a:buNone/>
              <a:defRPr sz="3643"/>
            </a:lvl3pPr>
            <a:lvl4pPr marL="5016147" indent="0">
              <a:buNone/>
              <a:defRPr sz="3285"/>
            </a:lvl4pPr>
            <a:lvl5pPr marL="6688195" indent="0">
              <a:buNone/>
              <a:defRPr sz="3285"/>
            </a:lvl5pPr>
            <a:lvl6pPr marL="8360245" indent="0">
              <a:buNone/>
              <a:defRPr sz="3285"/>
            </a:lvl6pPr>
            <a:lvl7pPr marL="10032294" indent="0">
              <a:buNone/>
              <a:defRPr sz="3285"/>
            </a:lvl7pPr>
            <a:lvl8pPr marL="11704343" indent="0">
              <a:buNone/>
              <a:defRPr sz="3285"/>
            </a:lvl8pPr>
            <a:lvl9pPr marL="13376391" indent="0">
              <a:buNone/>
              <a:defRPr sz="3285"/>
            </a:lvl9pPr>
          </a:lstStyle>
          <a:p>
            <a:pPr lvl="0"/>
            <a:r>
              <a:rPr lang="en-US"/>
              <a:t>Click to edit Master text styles</a:t>
            </a:r>
          </a:p>
        </p:txBody>
      </p:sp>
      <p:sp>
        <p:nvSpPr>
          <p:cNvPr id="5" name="Date Placeholder 4"/>
          <p:cNvSpPr>
            <a:spLocks noGrp="1"/>
          </p:cNvSpPr>
          <p:nvPr>
            <p:ph type="dt" sz="half" idx="10"/>
          </p:nvPr>
        </p:nvSpPr>
        <p:spPr/>
        <p:txBody>
          <a:bodyPr/>
          <a:lstStyle/>
          <a:p>
            <a:fld id="{6BBEEB5E-FACB-4280-8722-AA5C3AB4157E}"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191826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1"/>
            <a:ext cx="19751039" cy="1813562"/>
          </a:xfrm>
        </p:spPr>
        <p:txBody>
          <a:bodyPr anchor="b"/>
          <a:lstStyle>
            <a:lvl1pPr algn="l">
              <a:defRPr sz="7285" b="1"/>
            </a:lvl1pPr>
          </a:lstStyle>
          <a:p>
            <a:r>
              <a:rPr lang="en-US"/>
              <a:t>Click to edit Master title style</a:t>
            </a:r>
          </a:p>
        </p:txBody>
      </p:sp>
      <p:sp>
        <p:nvSpPr>
          <p:cNvPr id="3" name="Picture Placeholder 2"/>
          <p:cNvSpPr>
            <a:spLocks noGrp="1"/>
          </p:cNvSpPr>
          <p:nvPr>
            <p:ph type="pic" idx="1"/>
          </p:nvPr>
        </p:nvSpPr>
        <p:spPr>
          <a:xfrm>
            <a:off x="6452237" y="1960881"/>
            <a:ext cx="19751039" cy="13167361"/>
          </a:xfrm>
        </p:spPr>
        <p:txBody>
          <a:bodyPr/>
          <a:lstStyle>
            <a:lvl1pPr marL="0" indent="0">
              <a:buNone/>
              <a:defRPr sz="11714"/>
            </a:lvl1pPr>
            <a:lvl2pPr marL="1672049" indent="0">
              <a:buNone/>
              <a:defRPr sz="10215"/>
            </a:lvl2pPr>
            <a:lvl3pPr marL="3344098" indent="0">
              <a:buNone/>
              <a:defRPr sz="8785"/>
            </a:lvl3pPr>
            <a:lvl4pPr marL="5016147" indent="0">
              <a:buNone/>
              <a:defRPr sz="7285"/>
            </a:lvl4pPr>
            <a:lvl5pPr marL="6688195" indent="0">
              <a:buNone/>
              <a:defRPr sz="7285"/>
            </a:lvl5pPr>
            <a:lvl6pPr marL="8360245" indent="0">
              <a:buNone/>
              <a:defRPr sz="7285"/>
            </a:lvl6pPr>
            <a:lvl7pPr marL="10032294" indent="0">
              <a:buNone/>
              <a:defRPr sz="7285"/>
            </a:lvl7pPr>
            <a:lvl8pPr marL="11704343" indent="0">
              <a:buNone/>
              <a:defRPr sz="7285"/>
            </a:lvl8pPr>
            <a:lvl9pPr marL="13376391" indent="0">
              <a:buNone/>
              <a:defRPr sz="7285"/>
            </a:lvl9pPr>
          </a:lstStyle>
          <a:p>
            <a:endParaRPr lang="en-US"/>
          </a:p>
        </p:txBody>
      </p:sp>
      <p:sp>
        <p:nvSpPr>
          <p:cNvPr id="4" name="Text Placeholder 3"/>
          <p:cNvSpPr>
            <a:spLocks noGrp="1"/>
          </p:cNvSpPr>
          <p:nvPr>
            <p:ph type="body" sz="half" idx="2"/>
          </p:nvPr>
        </p:nvSpPr>
        <p:spPr>
          <a:xfrm>
            <a:off x="6452237" y="17175482"/>
            <a:ext cx="19751039" cy="2575558"/>
          </a:xfrm>
        </p:spPr>
        <p:txBody>
          <a:bodyPr/>
          <a:lstStyle>
            <a:lvl1pPr marL="0" indent="0">
              <a:buNone/>
              <a:defRPr sz="5143"/>
            </a:lvl1pPr>
            <a:lvl2pPr marL="1672049" indent="0">
              <a:buNone/>
              <a:defRPr sz="4358"/>
            </a:lvl2pPr>
            <a:lvl3pPr marL="3344098" indent="0">
              <a:buNone/>
              <a:defRPr sz="3643"/>
            </a:lvl3pPr>
            <a:lvl4pPr marL="5016147" indent="0">
              <a:buNone/>
              <a:defRPr sz="3285"/>
            </a:lvl4pPr>
            <a:lvl5pPr marL="6688195" indent="0">
              <a:buNone/>
              <a:defRPr sz="3285"/>
            </a:lvl5pPr>
            <a:lvl6pPr marL="8360245" indent="0">
              <a:buNone/>
              <a:defRPr sz="3285"/>
            </a:lvl6pPr>
            <a:lvl7pPr marL="10032294" indent="0">
              <a:buNone/>
              <a:defRPr sz="3285"/>
            </a:lvl7pPr>
            <a:lvl8pPr marL="11704343" indent="0">
              <a:buNone/>
              <a:defRPr sz="3285"/>
            </a:lvl8pPr>
            <a:lvl9pPr marL="13376391" indent="0">
              <a:buNone/>
              <a:defRPr sz="3285"/>
            </a:lvl9pPr>
          </a:lstStyle>
          <a:p>
            <a:pPr lvl="0"/>
            <a:r>
              <a:rPr lang="en-US"/>
              <a:t>Click to edit Master text styles</a:t>
            </a:r>
          </a:p>
        </p:txBody>
      </p:sp>
      <p:sp>
        <p:nvSpPr>
          <p:cNvPr id="5" name="Date Placeholder 4"/>
          <p:cNvSpPr>
            <a:spLocks noGrp="1"/>
          </p:cNvSpPr>
          <p:nvPr>
            <p:ph type="dt" sz="half" idx="10"/>
          </p:nvPr>
        </p:nvSpPr>
        <p:spPr/>
        <p:txBody>
          <a:bodyPr/>
          <a:lstStyle/>
          <a:p>
            <a:fld id="{6BBEEB5E-FACB-4280-8722-AA5C3AB4157E}"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6304952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1" cy="3657600"/>
          </a:xfrm>
          <a:prstGeom prst="rect">
            <a:avLst/>
          </a:prstGeom>
        </p:spPr>
        <p:txBody>
          <a:bodyPr vert="horz" lIns="468173" tIns="234086" rIns="468173" bIns="234086" rtlCol="0" anchor="ctr">
            <a:normAutofit/>
          </a:bodyPr>
          <a:lstStyle/>
          <a:p>
            <a:r>
              <a:rPr lang="en-US"/>
              <a:t>Click to edit Master title style</a:t>
            </a:r>
          </a:p>
        </p:txBody>
      </p:sp>
      <p:sp>
        <p:nvSpPr>
          <p:cNvPr id="3" name="Text Placeholder 2"/>
          <p:cNvSpPr>
            <a:spLocks noGrp="1"/>
          </p:cNvSpPr>
          <p:nvPr>
            <p:ph type="body" idx="1"/>
          </p:nvPr>
        </p:nvSpPr>
        <p:spPr>
          <a:xfrm>
            <a:off x="1645920" y="5120644"/>
            <a:ext cx="29626561" cy="14483080"/>
          </a:xfrm>
          <a:prstGeom prst="rect">
            <a:avLst/>
          </a:prstGeom>
        </p:spPr>
        <p:txBody>
          <a:bodyPr vert="horz" lIns="468173" tIns="234086" rIns="468173" bIns="2340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1"/>
            <a:ext cx="7680960" cy="1168400"/>
          </a:xfrm>
          <a:prstGeom prst="rect">
            <a:avLst/>
          </a:prstGeom>
        </p:spPr>
        <p:txBody>
          <a:bodyPr vert="horz" lIns="468173" tIns="234086" rIns="468173" bIns="234086" rtlCol="0" anchor="ctr"/>
          <a:lstStyle>
            <a:lvl1pPr algn="l">
              <a:defRPr sz="4358">
                <a:solidFill>
                  <a:schemeClr val="tx1">
                    <a:tint val="75000"/>
                  </a:schemeClr>
                </a:solidFill>
              </a:defRPr>
            </a:lvl1pPr>
          </a:lstStyle>
          <a:p>
            <a:fld id="{6BBEEB5E-FACB-4280-8722-AA5C3AB4157E}" type="datetimeFigureOut">
              <a:rPr lang="en-US" smtClean="0"/>
              <a:t>8/23/2024</a:t>
            </a:fld>
            <a:endParaRPr lang="en-US"/>
          </a:p>
        </p:txBody>
      </p:sp>
      <p:sp>
        <p:nvSpPr>
          <p:cNvPr id="5" name="Footer Placeholder 4"/>
          <p:cNvSpPr>
            <a:spLocks noGrp="1"/>
          </p:cNvSpPr>
          <p:nvPr>
            <p:ph type="ftr" sz="quarter" idx="3"/>
          </p:nvPr>
        </p:nvSpPr>
        <p:spPr>
          <a:xfrm>
            <a:off x="11247120" y="20340321"/>
            <a:ext cx="10424160" cy="1168400"/>
          </a:xfrm>
          <a:prstGeom prst="rect">
            <a:avLst/>
          </a:prstGeom>
        </p:spPr>
        <p:txBody>
          <a:bodyPr vert="horz" lIns="468173" tIns="234086" rIns="468173" bIns="234086" rtlCol="0" anchor="ctr"/>
          <a:lstStyle>
            <a:lvl1pPr algn="ctr">
              <a:defRPr sz="435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1"/>
            <a:ext cx="7680960" cy="1168400"/>
          </a:xfrm>
          <a:prstGeom prst="rect">
            <a:avLst/>
          </a:prstGeom>
        </p:spPr>
        <p:txBody>
          <a:bodyPr vert="horz" lIns="468173" tIns="234086" rIns="468173" bIns="234086" rtlCol="0" anchor="ctr"/>
          <a:lstStyle>
            <a:lvl1pPr algn="r">
              <a:defRPr sz="4358">
                <a:solidFill>
                  <a:schemeClr val="tx1">
                    <a:tint val="75000"/>
                  </a:schemeClr>
                </a:solidFill>
              </a:defRPr>
            </a:lvl1pPr>
          </a:lstStyle>
          <a:p>
            <a:fld id="{89AA1FD6-FC52-4ED5-A8CB-0DF551B71C7B}" type="slidenum">
              <a:rPr lang="en-US" smtClean="0"/>
              <a:t>‹#›</a:t>
            </a:fld>
            <a:endParaRPr lang="en-US"/>
          </a:p>
        </p:txBody>
      </p:sp>
      <p:pic>
        <p:nvPicPr>
          <p:cNvPr id="7" name="New picture"/>
          <p:cNvPicPr/>
          <p:nvPr/>
        </p:nvPicPr>
        <p:blipFill>
          <a:blip r:embed="rId13"/>
          <a:stretch>
            <a:fillRect/>
          </a:stretch>
        </p:blipFill>
        <p:spPr>
          <a:xfrm rot="16200000">
            <a:off x="-11074400" y="10972800"/>
            <a:ext cx="14274800" cy="3937000"/>
          </a:xfrm>
          <a:prstGeom prst="rect">
            <a:avLst/>
          </a:prstGeom>
        </p:spPr>
      </p:pic>
      <p:pic>
        <p:nvPicPr>
          <p:cNvPr id="8" name="New picture"/>
          <p:cNvPicPr/>
          <p:nvPr/>
        </p:nvPicPr>
        <p:blipFill>
          <a:blip r:embed="rId13"/>
          <a:stretch>
            <a:fillRect/>
          </a:stretch>
        </p:blipFill>
        <p:spPr>
          <a:xfrm rot="5400000">
            <a:off x="29718000" y="10972800"/>
            <a:ext cx="14274800" cy="3937000"/>
          </a:xfrm>
          <a:prstGeom prst="rect">
            <a:avLst/>
          </a:prstGeom>
        </p:spPr>
      </p:pic>
      <p:pic>
        <p:nvPicPr>
          <p:cNvPr id="9" name="New picture"/>
          <p:cNvPicPr/>
          <p:nvPr/>
        </p:nvPicPr>
        <p:blipFill>
          <a:blip r:embed="rId14"/>
          <a:stretch>
            <a:fillRect/>
          </a:stretch>
        </p:blipFill>
        <p:spPr>
          <a:xfrm>
            <a:off x="1460500" y="22453600"/>
            <a:ext cx="29997400" cy="1447800"/>
          </a:xfrm>
          <a:prstGeom prst="rect">
            <a:avLst/>
          </a:prstGeom>
        </p:spPr>
      </p:pic>
      <p:sp>
        <p:nvSpPr>
          <p:cNvPr id="10" name="New shape"/>
          <p:cNvSpPr/>
          <p:nvPr/>
        </p:nvSpPr>
        <p:spPr>
          <a:xfrm>
            <a:off x="146050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560">
                <a:solidFill>
                  <a:srgbClr val="808080"/>
                </a:solidFill>
              </a:rPr>
              <a:t>Template ID: speculativestone  Size: 36x24</a:t>
            </a:r>
          </a:p>
        </p:txBody>
      </p:sp>
    </p:spTree>
    <p:extLst>
      <p:ext uri="{BB962C8B-B14F-4D97-AF65-F5344CB8AC3E}">
        <p14:creationId xmlns:p14="http://schemas.microsoft.com/office/powerpoint/2010/main" val="517980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3344098" rtl="0" eaLnBrk="1" latinLnBrk="0" hangingPunct="1">
        <a:spcBef>
          <a:spcPct val="0"/>
        </a:spcBef>
        <a:buNone/>
        <a:defRPr sz="16072" kern="1200">
          <a:solidFill>
            <a:schemeClr val="tx1"/>
          </a:solidFill>
          <a:latin typeface="+mj-lt"/>
          <a:ea typeface="+mj-ea"/>
          <a:cs typeface="+mj-cs"/>
        </a:defRPr>
      </a:lvl1pPr>
    </p:titleStyle>
    <p:bodyStyle>
      <a:lvl1pPr marL="1254037" indent="-1254037" algn="l" defTabSz="3344098" rtl="0" eaLnBrk="1" latinLnBrk="0" hangingPunct="1">
        <a:spcBef>
          <a:spcPct val="20000"/>
        </a:spcBef>
        <a:buFont typeface="Arial" pitchFamily="34" charset="0"/>
        <a:buChar char="•"/>
        <a:defRPr sz="11714" kern="1200">
          <a:solidFill>
            <a:schemeClr val="tx1"/>
          </a:solidFill>
          <a:latin typeface="+mn-lt"/>
          <a:ea typeface="+mn-ea"/>
          <a:cs typeface="+mn-cs"/>
        </a:defRPr>
      </a:lvl1pPr>
      <a:lvl2pPr marL="2717079" indent="-1045031" algn="l" defTabSz="3344098" rtl="0" eaLnBrk="1" latinLnBrk="0" hangingPunct="1">
        <a:spcBef>
          <a:spcPct val="20000"/>
        </a:spcBef>
        <a:buFont typeface="Arial" pitchFamily="34" charset="0"/>
        <a:buChar char="–"/>
        <a:defRPr sz="10215" kern="1200">
          <a:solidFill>
            <a:schemeClr val="tx1"/>
          </a:solidFill>
          <a:latin typeface="+mn-lt"/>
          <a:ea typeface="+mn-ea"/>
          <a:cs typeface="+mn-cs"/>
        </a:defRPr>
      </a:lvl2pPr>
      <a:lvl3pPr marL="4180122" indent="-836024" algn="l" defTabSz="3344098" rtl="0" eaLnBrk="1" latinLnBrk="0" hangingPunct="1">
        <a:spcBef>
          <a:spcPct val="20000"/>
        </a:spcBef>
        <a:buFont typeface="Arial" pitchFamily="34" charset="0"/>
        <a:buChar char="•"/>
        <a:defRPr sz="8785" kern="1200">
          <a:solidFill>
            <a:schemeClr val="tx1"/>
          </a:solidFill>
          <a:latin typeface="+mn-lt"/>
          <a:ea typeface="+mn-ea"/>
          <a:cs typeface="+mn-cs"/>
        </a:defRPr>
      </a:lvl3pPr>
      <a:lvl4pPr marL="5852171" indent="-836024" algn="l" defTabSz="3344098" rtl="0" eaLnBrk="1" latinLnBrk="0" hangingPunct="1">
        <a:spcBef>
          <a:spcPct val="20000"/>
        </a:spcBef>
        <a:buFont typeface="Arial" pitchFamily="34" charset="0"/>
        <a:buChar char="–"/>
        <a:defRPr sz="7285" kern="1200">
          <a:solidFill>
            <a:schemeClr val="tx1"/>
          </a:solidFill>
          <a:latin typeface="+mn-lt"/>
          <a:ea typeface="+mn-ea"/>
          <a:cs typeface="+mn-cs"/>
        </a:defRPr>
      </a:lvl4pPr>
      <a:lvl5pPr marL="7524220" indent="-836024" algn="l" defTabSz="3344098" rtl="0" eaLnBrk="1" latinLnBrk="0" hangingPunct="1">
        <a:spcBef>
          <a:spcPct val="20000"/>
        </a:spcBef>
        <a:buFont typeface="Arial" pitchFamily="34" charset="0"/>
        <a:buChar char="»"/>
        <a:defRPr sz="7285" kern="1200">
          <a:solidFill>
            <a:schemeClr val="tx1"/>
          </a:solidFill>
          <a:latin typeface="+mn-lt"/>
          <a:ea typeface="+mn-ea"/>
          <a:cs typeface="+mn-cs"/>
        </a:defRPr>
      </a:lvl5pPr>
      <a:lvl6pPr marL="9196269" indent="-836024" algn="l" defTabSz="3344098" rtl="0" eaLnBrk="1" latinLnBrk="0" hangingPunct="1">
        <a:spcBef>
          <a:spcPct val="20000"/>
        </a:spcBef>
        <a:buFont typeface="Arial" pitchFamily="34" charset="0"/>
        <a:buChar char="•"/>
        <a:defRPr sz="7285" kern="1200">
          <a:solidFill>
            <a:schemeClr val="tx1"/>
          </a:solidFill>
          <a:latin typeface="+mn-lt"/>
          <a:ea typeface="+mn-ea"/>
          <a:cs typeface="+mn-cs"/>
        </a:defRPr>
      </a:lvl6pPr>
      <a:lvl7pPr marL="10868317" indent="-836024" algn="l" defTabSz="3344098" rtl="0" eaLnBrk="1" latinLnBrk="0" hangingPunct="1">
        <a:spcBef>
          <a:spcPct val="20000"/>
        </a:spcBef>
        <a:buFont typeface="Arial" pitchFamily="34" charset="0"/>
        <a:buChar char="•"/>
        <a:defRPr sz="7285" kern="1200">
          <a:solidFill>
            <a:schemeClr val="tx1"/>
          </a:solidFill>
          <a:latin typeface="+mn-lt"/>
          <a:ea typeface="+mn-ea"/>
          <a:cs typeface="+mn-cs"/>
        </a:defRPr>
      </a:lvl7pPr>
      <a:lvl8pPr marL="12540367" indent="-836024" algn="l" defTabSz="3344098" rtl="0" eaLnBrk="1" latinLnBrk="0" hangingPunct="1">
        <a:spcBef>
          <a:spcPct val="20000"/>
        </a:spcBef>
        <a:buFont typeface="Arial" pitchFamily="34" charset="0"/>
        <a:buChar char="•"/>
        <a:defRPr sz="7285" kern="1200">
          <a:solidFill>
            <a:schemeClr val="tx1"/>
          </a:solidFill>
          <a:latin typeface="+mn-lt"/>
          <a:ea typeface="+mn-ea"/>
          <a:cs typeface="+mn-cs"/>
        </a:defRPr>
      </a:lvl8pPr>
      <a:lvl9pPr marL="14212416" indent="-836024" algn="l" defTabSz="3344098" rtl="0" eaLnBrk="1" latinLnBrk="0" hangingPunct="1">
        <a:spcBef>
          <a:spcPct val="20000"/>
        </a:spcBef>
        <a:buFont typeface="Arial" pitchFamily="34" charset="0"/>
        <a:buChar char="•"/>
        <a:defRPr sz="7285" kern="1200">
          <a:solidFill>
            <a:schemeClr val="tx1"/>
          </a:solidFill>
          <a:latin typeface="+mn-lt"/>
          <a:ea typeface="+mn-ea"/>
          <a:cs typeface="+mn-cs"/>
        </a:defRPr>
      </a:lvl9pPr>
    </p:bodyStyle>
    <p:otherStyle>
      <a:defPPr>
        <a:defRPr lang="en-US"/>
      </a:defPPr>
      <a:lvl1pPr marL="0" algn="l" defTabSz="3344098" rtl="0" eaLnBrk="1" latinLnBrk="0" hangingPunct="1">
        <a:defRPr sz="6571" kern="1200">
          <a:solidFill>
            <a:schemeClr val="tx1"/>
          </a:solidFill>
          <a:latin typeface="+mn-lt"/>
          <a:ea typeface="+mn-ea"/>
          <a:cs typeface="+mn-cs"/>
        </a:defRPr>
      </a:lvl1pPr>
      <a:lvl2pPr marL="1672049" algn="l" defTabSz="3344098" rtl="0" eaLnBrk="1" latinLnBrk="0" hangingPunct="1">
        <a:defRPr sz="6571" kern="1200">
          <a:solidFill>
            <a:schemeClr val="tx1"/>
          </a:solidFill>
          <a:latin typeface="+mn-lt"/>
          <a:ea typeface="+mn-ea"/>
          <a:cs typeface="+mn-cs"/>
        </a:defRPr>
      </a:lvl2pPr>
      <a:lvl3pPr marL="3344098" algn="l" defTabSz="3344098" rtl="0" eaLnBrk="1" latinLnBrk="0" hangingPunct="1">
        <a:defRPr sz="6571" kern="1200">
          <a:solidFill>
            <a:schemeClr val="tx1"/>
          </a:solidFill>
          <a:latin typeface="+mn-lt"/>
          <a:ea typeface="+mn-ea"/>
          <a:cs typeface="+mn-cs"/>
        </a:defRPr>
      </a:lvl3pPr>
      <a:lvl4pPr marL="5016147" algn="l" defTabSz="3344098" rtl="0" eaLnBrk="1" latinLnBrk="0" hangingPunct="1">
        <a:defRPr sz="6571" kern="1200">
          <a:solidFill>
            <a:schemeClr val="tx1"/>
          </a:solidFill>
          <a:latin typeface="+mn-lt"/>
          <a:ea typeface="+mn-ea"/>
          <a:cs typeface="+mn-cs"/>
        </a:defRPr>
      </a:lvl4pPr>
      <a:lvl5pPr marL="6688195" algn="l" defTabSz="3344098" rtl="0" eaLnBrk="1" latinLnBrk="0" hangingPunct="1">
        <a:defRPr sz="6571" kern="1200">
          <a:solidFill>
            <a:schemeClr val="tx1"/>
          </a:solidFill>
          <a:latin typeface="+mn-lt"/>
          <a:ea typeface="+mn-ea"/>
          <a:cs typeface="+mn-cs"/>
        </a:defRPr>
      </a:lvl5pPr>
      <a:lvl6pPr marL="8360245" algn="l" defTabSz="3344098" rtl="0" eaLnBrk="1" latinLnBrk="0" hangingPunct="1">
        <a:defRPr sz="6571" kern="1200">
          <a:solidFill>
            <a:schemeClr val="tx1"/>
          </a:solidFill>
          <a:latin typeface="+mn-lt"/>
          <a:ea typeface="+mn-ea"/>
          <a:cs typeface="+mn-cs"/>
        </a:defRPr>
      </a:lvl6pPr>
      <a:lvl7pPr marL="10032294" algn="l" defTabSz="3344098" rtl="0" eaLnBrk="1" latinLnBrk="0" hangingPunct="1">
        <a:defRPr sz="6571" kern="1200">
          <a:solidFill>
            <a:schemeClr val="tx1"/>
          </a:solidFill>
          <a:latin typeface="+mn-lt"/>
          <a:ea typeface="+mn-ea"/>
          <a:cs typeface="+mn-cs"/>
        </a:defRPr>
      </a:lvl7pPr>
      <a:lvl8pPr marL="11704343" algn="l" defTabSz="3344098" rtl="0" eaLnBrk="1" latinLnBrk="0" hangingPunct="1">
        <a:defRPr sz="6571" kern="1200">
          <a:solidFill>
            <a:schemeClr val="tx1"/>
          </a:solidFill>
          <a:latin typeface="+mn-lt"/>
          <a:ea typeface="+mn-ea"/>
          <a:cs typeface="+mn-cs"/>
        </a:defRPr>
      </a:lvl8pPr>
      <a:lvl9pPr marL="13376391" algn="l" defTabSz="3344098" rtl="0" eaLnBrk="1" latinLnBrk="0" hangingPunct="1">
        <a:defRPr sz="65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hyperlink" Target="mailto:josh@articulatelabs.com" TargetMode="External"/><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677194" cy="21945600"/>
          </a:xfrm>
          <a:prstGeom prst="rect">
            <a:avLst/>
          </a:prstGeom>
          <a:solidFill>
            <a:srgbClr val="29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7194" y="9231122"/>
            <a:ext cx="456406" cy="12714479"/>
          </a:xfrm>
          <a:prstGeom prst="rect">
            <a:avLst/>
          </a:prstGeom>
          <a:solidFill>
            <a:srgbClr val="C5C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
            <a:extLst>
              <a:ext uri="{FF2B5EF4-FFF2-40B4-BE49-F238E27FC236}">
                <a16:creationId xmlns:a16="http://schemas.microsoft.com/office/drawing/2014/main" id="{DD6866F3-BE58-4692-9185-623520B88C81}"/>
              </a:ext>
            </a:extLst>
          </p:cNvPr>
          <p:cNvSpPr txBox="1"/>
          <p:nvPr/>
        </p:nvSpPr>
        <p:spPr>
          <a:xfrm>
            <a:off x="2868579" y="653131"/>
            <a:ext cx="29364022" cy="209812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defTabSz="2686496">
              <a:spcBef>
                <a:spcPct val="20000"/>
              </a:spcBef>
              <a:defRPr/>
            </a:pPr>
            <a:r>
              <a:rPr lang="en-US" sz="5400" dirty="0">
                <a:solidFill>
                  <a:schemeClr val="tx1"/>
                </a:solidFill>
                <a:latin typeface="Libre Baskerville" panose="02000000000000000000" pitchFamily="2" charset="0"/>
              </a:rPr>
              <a:t>Movement-Synchronous Electrical Muscle Stimulation </a:t>
            </a:r>
          </a:p>
          <a:p>
            <a:pPr defTabSz="2686496">
              <a:spcBef>
                <a:spcPct val="20000"/>
              </a:spcBef>
              <a:defRPr/>
            </a:pPr>
            <a:r>
              <a:rPr lang="en-US" sz="5400" dirty="0">
                <a:solidFill>
                  <a:schemeClr val="tx1"/>
                </a:solidFill>
                <a:latin typeface="Libre Baskerville" panose="02000000000000000000" pitchFamily="2" charset="0"/>
              </a:rPr>
              <a:t>For Accelerated Muscle Re-Strengthening &amp; Re-Training</a:t>
            </a:r>
          </a:p>
        </p:txBody>
      </p:sp>
      <p:sp>
        <p:nvSpPr>
          <p:cNvPr id="13" name="Text Placeholder 5">
            <a:extLst>
              <a:ext uri="{FF2B5EF4-FFF2-40B4-BE49-F238E27FC236}">
                <a16:creationId xmlns:a16="http://schemas.microsoft.com/office/drawing/2014/main" id="{93D5F690-2108-4FD7-A708-326C08E837B7}"/>
              </a:ext>
            </a:extLst>
          </p:cNvPr>
          <p:cNvSpPr txBox="1"/>
          <p:nvPr/>
        </p:nvSpPr>
        <p:spPr>
          <a:xfrm>
            <a:off x="2868579" y="2794823"/>
            <a:ext cx="29364022" cy="1264192"/>
          </a:xfrm>
          <a:prstGeom prst="rect">
            <a:avLst/>
          </a:prstGeom>
        </p:spPr>
        <p:txBody>
          <a:bodyPr wrap="square"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3700" dirty="0">
                <a:solidFill>
                  <a:schemeClr val="tx1"/>
                </a:solidFill>
                <a:latin typeface="Montserrat Light" panose="00000400000000000000" pitchFamily="50" charset="0"/>
                <a:cs typeface="Arial" pitchFamily="34" charset="0"/>
              </a:rPr>
              <a:t>Category: Human Performance and Regenerative Medicine	Contact: Josh Rabinowitz, CEO  |  </a:t>
            </a:r>
            <a:r>
              <a:rPr lang="en-US" sz="3700" dirty="0">
                <a:solidFill>
                  <a:schemeClr val="tx1"/>
                </a:solidFill>
                <a:latin typeface="Montserrat Light" panose="00000400000000000000" pitchFamily="50" charset="0"/>
                <a:cs typeface="Arial" pitchFamily="34" charset="0"/>
                <a:hlinkClick r:id="rId3"/>
              </a:rPr>
              <a:t>josh@articulatelabs.com</a:t>
            </a:r>
            <a:r>
              <a:rPr lang="en-US" sz="3700" dirty="0">
                <a:solidFill>
                  <a:schemeClr val="tx1"/>
                </a:solidFill>
                <a:latin typeface="Montserrat Light" panose="00000400000000000000" pitchFamily="50" charset="0"/>
                <a:cs typeface="Arial" pitchFamily="34" charset="0"/>
              </a:rPr>
              <a:t> </a:t>
            </a:r>
          </a:p>
          <a:p>
            <a:pPr>
              <a:defRPr/>
            </a:pPr>
            <a:r>
              <a:rPr lang="en-US" sz="3700" dirty="0">
                <a:solidFill>
                  <a:schemeClr val="tx1"/>
                </a:solidFill>
                <a:latin typeface="Montserrat Light" panose="00000400000000000000" pitchFamily="50" charset="0"/>
                <a:cs typeface="Arial" pitchFamily="34" charset="0"/>
              </a:rPr>
              <a:t>Goal: Enable intelligent, remote musculoskeletal rehab assistance to occur seamlessly within a patient’s everyday activity</a:t>
            </a:r>
          </a:p>
        </p:txBody>
      </p:sp>
      <p:sp>
        <p:nvSpPr>
          <p:cNvPr id="16" name="TextBox 15"/>
          <p:cNvSpPr txBox="1"/>
          <p:nvPr/>
        </p:nvSpPr>
        <p:spPr>
          <a:xfrm>
            <a:off x="2792378" y="5229423"/>
            <a:ext cx="6804010" cy="2677656"/>
          </a:xfrm>
          <a:prstGeom prst="rect">
            <a:avLst/>
          </a:prstGeom>
          <a:noFill/>
        </p:spPr>
        <p:txBody>
          <a:bodyPr wrap="square" rtlCol="0">
            <a:spAutoFit/>
          </a:bodyPr>
          <a:lstStyle/>
          <a:p>
            <a:pPr algn="just"/>
            <a:r>
              <a:rPr lang="en-US" sz="2400" dirty="0">
                <a:latin typeface="Montserrat Light" panose="00000400000000000000" pitchFamily="50" charset="0"/>
                <a:cs typeface="Arial" pitchFamily="34" charset="0"/>
              </a:rPr>
              <a:t>Articulate Labs builds wearable medical devices that integrate physical medicine into everyday life by augmenting user activity with movement-synchronous electrical muscle stimulation. AL’s first medical device will aim to accelerate and improve knee rehabilitation</a:t>
            </a:r>
          </a:p>
        </p:txBody>
      </p:sp>
      <p:sp>
        <p:nvSpPr>
          <p:cNvPr id="17" name="TextBox 16">
            <a:extLst>
              <a:ext uri="{FF2B5EF4-FFF2-40B4-BE49-F238E27FC236}">
                <a16:creationId xmlns:a16="http://schemas.microsoft.com/office/drawing/2014/main" id="{2FE27EB9-A5BF-4553-A91F-6833EA2E46C9}"/>
              </a:ext>
            </a:extLst>
          </p:cNvPr>
          <p:cNvSpPr txBox="1"/>
          <p:nvPr/>
        </p:nvSpPr>
        <p:spPr>
          <a:xfrm>
            <a:off x="10323722" y="5229423"/>
            <a:ext cx="6804010" cy="2308324"/>
          </a:xfrm>
          <a:prstGeom prst="rect">
            <a:avLst/>
          </a:prstGeom>
          <a:noFill/>
        </p:spPr>
        <p:txBody>
          <a:bodyPr wrap="square" rtlCol="0">
            <a:spAutoFit/>
          </a:bodyPr>
          <a:lstStyle/>
          <a:p>
            <a:pPr algn="just"/>
            <a:r>
              <a:rPr lang="en-US" sz="2400" dirty="0">
                <a:latin typeface="Montserrat Light" panose="00000400000000000000" pitchFamily="50" charset="0"/>
                <a:cs typeface="Arial" pitchFamily="34" charset="0"/>
              </a:rPr>
              <a:t>KneeStim</a:t>
            </a:r>
            <a:r>
              <a:rPr lang="en-US" sz="2400" baseline="30000" dirty="0">
                <a:latin typeface="Montserrat Light" panose="00000400000000000000" pitchFamily="50" charset="0"/>
                <a:cs typeface="Arial" pitchFamily="34" charset="0"/>
              </a:rPr>
              <a:t>TM</a:t>
            </a:r>
            <a:r>
              <a:rPr lang="en-US" sz="2400" dirty="0">
                <a:latin typeface="Montserrat Light" panose="00000400000000000000" pitchFamily="50" charset="0"/>
                <a:cs typeface="Arial" pitchFamily="34" charset="0"/>
              </a:rPr>
              <a:t>, Articulate Labs’ first device, addresses unmet physical therapy needs by electrically stimulating weakened and inhibited quadriceps muscles in the course of everyday activity to enable faster, more convenient muscle strengthening activity.</a:t>
            </a:r>
          </a:p>
        </p:txBody>
      </p:sp>
      <p:sp>
        <p:nvSpPr>
          <p:cNvPr id="21" name="TextBox 20">
            <a:extLst>
              <a:ext uri="{FF2B5EF4-FFF2-40B4-BE49-F238E27FC236}">
                <a16:creationId xmlns:a16="http://schemas.microsoft.com/office/drawing/2014/main" id="{40415A4C-7811-4E6E-91B9-237C268F151F}"/>
              </a:ext>
            </a:extLst>
          </p:cNvPr>
          <p:cNvSpPr txBox="1"/>
          <p:nvPr/>
        </p:nvSpPr>
        <p:spPr>
          <a:xfrm>
            <a:off x="17856444" y="18253406"/>
            <a:ext cx="6804010" cy="3046988"/>
          </a:xfrm>
          <a:prstGeom prst="rect">
            <a:avLst/>
          </a:prstGeom>
          <a:noFill/>
        </p:spPr>
        <p:txBody>
          <a:bodyPr wrap="square" rtlCol="0">
            <a:spAutoFit/>
          </a:bodyPr>
          <a:lstStyle/>
          <a:p>
            <a:pPr algn="just"/>
            <a:r>
              <a:rPr lang="en-US" sz="2400" dirty="0">
                <a:latin typeface="Montserrat Light" panose="00000400000000000000" pitchFamily="50" charset="0"/>
                <a:cs typeface="Arial" pitchFamily="34" charset="0"/>
              </a:rPr>
              <a:t>Articulate Labs has partnered with Keller Army Community Hospital at West Point and the Henry M. Jackson Foundation for Military Medicine on a 50-subject trial to measure changes in mobility and return to duty for Cadets recovering from ACL reconstruction. Support provided by MTEC. Recruitment begins Q3 2024. </a:t>
            </a:r>
          </a:p>
        </p:txBody>
      </p:sp>
      <p:sp>
        <p:nvSpPr>
          <p:cNvPr id="25" name="TextBox 24">
            <a:extLst>
              <a:ext uri="{FF2B5EF4-FFF2-40B4-BE49-F238E27FC236}">
                <a16:creationId xmlns:a16="http://schemas.microsoft.com/office/drawing/2014/main" id="{9386AC69-53F3-4FF0-853A-E13035C8A45B}"/>
              </a:ext>
            </a:extLst>
          </p:cNvPr>
          <p:cNvSpPr txBox="1"/>
          <p:nvPr/>
        </p:nvSpPr>
        <p:spPr>
          <a:xfrm>
            <a:off x="25352391" y="5229423"/>
            <a:ext cx="6804010" cy="7848302"/>
          </a:xfrm>
          <a:prstGeom prst="rect">
            <a:avLst/>
          </a:prstGeom>
          <a:noFill/>
        </p:spPr>
        <p:txBody>
          <a:bodyPr wrap="square" rtlCol="0">
            <a:spAutoFit/>
          </a:bodyPr>
          <a:lstStyle/>
          <a:p>
            <a:pPr algn="just"/>
            <a:r>
              <a:rPr lang="en-US" sz="2400" dirty="0">
                <a:latin typeface="Montserrat Light" panose="00000400000000000000" pitchFamily="50" charset="0"/>
                <a:cs typeface="Arial" pitchFamily="34" charset="0"/>
              </a:rPr>
              <a:t>KneeStim intelligently and autonomously adapts to movement through use of a proprietary joint modeling system, motion-tracking hardware, and algorithms to further tailor treatment. Instead of pre-defining very complex state definitions or specific activities, the NMES device identifies relevant vectored forces on the knee as indicated by the patient during perception of pain. The device stores and reacts to as many force combinations as required for the patient to address all future unanticipated movements that might precipitate pain and/or dysfunction. </a:t>
            </a:r>
          </a:p>
          <a:p>
            <a:pPr algn="just"/>
            <a:endParaRPr lang="en-US" sz="2400" dirty="0">
              <a:latin typeface="Montserrat Light" panose="00000400000000000000" pitchFamily="50" charset="0"/>
              <a:cs typeface="Arial" pitchFamily="34" charset="0"/>
            </a:endParaRPr>
          </a:p>
          <a:p>
            <a:pPr algn="just"/>
            <a:r>
              <a:rPr lang="en-US" sz="2400" dirty="0">
                <a:latin typeface="Montserrat Light" panose="00000400000000000000" pitchFamily="50" charset="0"/>
                <a:cs typeface="Arial" pitchFamily="34" charset="0"/>
              </a:rPr>
              <a:t>The underlying system can be applied to other joints and other musculoskeletal conditions. AL’s long-term goal is to build out body-area networks of intelligent, communicating NMES devices to address complex musculoskeletal injures. </a:t>
            </a:r>
          </a:p>
        </p:txBody>
      </p:sp>
      <p:sp>
        <p:nvSpPr>
          <p:cNvPr id="33" name="TextBox 32">
            <a:extLst>
              <a:ext uri="{FF2B5EF4-FFF2-40B4-BE49-F238E27FC236}">
                <a16:creationId xmlns:a16="http://schemas.microsoft.com/office/drawing/2014/main" id="{CF92A9E1-B3E8-4FB2-A910-4B8466EE5979}"/>
              </a:ext>
            </a:extLst>
          </p:cNvPr>
          <p:cNvSpPr txBox="1"/>
          <p:nvPr/>
        </p:nvSpPr>
        <p:spPr>
          <a:xfrm>
            <a:off x="25352391" y="13967023"/>
            <a:ext cx="6804010" cy="1200329"/>
          </a:xfrm>
          <a:prstGeom prst="rect">
            <a:avLst/>
          </a:prstGeom>
          <a:noFill/>
        </p:spPr>
        <p:txBody>
          <a:bodyPr wrap="square" rtlCol="0">
            <a:spAutoFit/>
          </a:bodyPr>
          <a:lstStyle/>
          <a:p>
            <a:r>
              <a:rPr lang="en-US" sz="2400" dirty="0">
                <a:latin typeface="Montserrat Light" panose="00000400000000000000" pitchFamily="50" charset="0"/>
                <a:cs typeface="Arial" pitchFamily="34" charset="0"/>
              </a:rPr>
              <a:t>Articulate Labs appreciates the support from and collaboration opportunities with the following entities: </a:t>
            </a:r>
          </a:p>
        </p:txBody>
      </p:sp>
      <p:sp>
        <p:nvSpPr>
          <p:cNvPr id="19" name="TextBox 18">
            <a:extLst>
              <a:ext uri="{FF2B5EF4-FFF2-40B4-BE49-F238E27FC236}">
                <a16:creationId xmlns:a16="http://schemas.microsoft.com/office/drawing/2014/main" id="{E3E73F1E-CAB3-4428-904F-B8DC0CFEE87C}"/>
              </a:ext>
            </a:extLst>
          </p:cNvPr>
          <p:cNvSpPr txBox="1"/>
          <p:nvPr/>
        </p:nvSpPr>
        <p:spPr>
          <a:xfrm>
            <a:off x="3178023" y="4588527"/>
            <a:ext cx="6494565" cy="461665"/>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21920" rtlCol="0">
            <a:spAutoFit/>
          </a:bodyPr>
          <a:lstStyle/>
          <a:p>
            <a:pPr defTabSz="3135215">
              <a:defRPr/>
            </a:pPr>
            <a:r>
              <a:rPr lang="en-US" sz="2400" dirty="0">
                <a:solidFill>
                  <a:schemeClr val="tx2">
                    <a:lumMod val="75000"/>
                  </a:schemeClr>
                </a:solidFill>
                <a:latin typeface="Libre Baskerville" panose="02000000000000000000" pitchFamily="2" charset="0"/>
              </a:rPr>
              <a:t>Company Overview</a:t>
            </a:r>
          </a:p>
        </p:txBody>
      </p:sp>
      <p:sp>
        <p:nvSpPr>
          <p:cNvPr id="23" name="TextBox 22">
            <a:extLst>
              <a:ext uri="{FF2B5EF4-FFF2-40B4-BE49-F238E27FC236}">
                <a16:creationId xmlns:a16="http://schemas.microsoft.com/office/drawing/2014/main" id="{FCF73C52-E8E5-4F42-BD28-8256F0C1D65E}"/>
              </a:ext>
            </a:extLst>
          </p:cNvPr>
          <p:cNvSpPr txBox="1"/>
          <p:nvPr/>
        </p:nvSpPr>
        <p:spPr>
          <a:xfrm>
            <a:off x="10719134" y="4588527"/>
            <a:ext cx="6494565" cy="461665"/>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21920" rtlCol="0">
            <a:spAutoFit/>
          </a:bodyPr>
          <a:lstStyle/>
          <a:p>
            <a:pPr defTabSz="3135215">
              <a:defRPr/>
            </a:pPr>
            <a:r>
              <a:rPr lang="en-US" sz="2400" dirty="0">
                <a:solidFill>
                  <a:schemeClr val="tx2">
                    <a:lumMod val="75000"/>
                  </a:schemeClr>
                </a:solidFill>
                <a:latin typeface="Libre Baskerville" panose="02000000000000000000" pitchFamily="2" charset="0"/>
              </a:rPr>
              <a:t>Novel Solution</a:t>
            </a:r>
          </a:p>
        </p:txBody>
      </p:sp>
      <p:sp>
        <p:nvSpPr>
          <p:cNvPr id="24" name="TextBox 23">
            <a:extLst>
              <a:ext uri="{FF2B5EF4-FFF2-40B4-BE49-F238E27FC236}">
                <a16:creationId xmlns:a16="http://schemas.microsoft.com/office/drawing/2014/main" id="{CD858780-4102-416E-A83A-B134E40A2291}"/>
              </a:ext>
            </a:extLst>
          </p:cNvPr>
          <p:cNvSpPr txBox="1"/>
          <p:nvPr/>
        </p:nvSpPr>
        <p:spPr>
          <a:xfrm>
            <a:off x="18135013" y="4588527"/>
            <a:ext cx="6494565" cy="461665"/>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21920" rtlCol="0">
            <a:spAutoFit/>
          </a:bodyPr>
          <a:lstStyle/>
          <a:p>
            <a:pPr defTabSz="3135215">
              <a:defRPr/>
            </a:pPr>
            <a:r>
              <a:rPr lang="en-US" sz="2400" dirty="0">
                <a:solidFill>
                  <a:schemeClr val="tx2">
                    <a:lumMod val="75000"/>
                  </a:schemeClr>
                </a:solidFill>
                <a:latin typeface="Libre Baskerville" panose="02000000000000000000" pitchFamily="2" charset="0"/>
              </a:rPr>
              <a:t>Preliminary Data</a:t>
            </a:r>
          </a:p>
        </p:txBody>
      </p:sp>
      <p:sp>
        <p:nvSpPr>
          <p:cNvPr id="27" name="TextBox 26">
            <a:extLst>
              <a:ext uri="{FF2B5EF4-FFF2-40B4-BE49-F238E27FC236}">
                <a16:creationId xmlns:a16="http://schemas.microsoft.com/office/drawing/2014/main" id="{7AD6EE76-6ABA-40F6-BC41-B86C00AB9E11}"/>
              </a:ext>
            </a:extLst>
          </p:cNvPr>
          <p:cNvSpPr txBox="1"/>
          <p:nvPr/>
        </p:nvSpPr>
        <p:spPr>
          <a:xfrm>
            <a:off x="25726696" y="4588527"/>
            <a:ext cx="6494565" cy="461665"/>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21920" rtlCol="0">
            <a:spAutoFit/>
          </a:bodyPr>
          <a:lstStyle/>
          <a:p>
            <a:pPr defTabSz="3135215">
              <a:defRPr/>
            </a:pPr>
            <a:r>
              <a:rPr lang="en-US" sz="2400" dirty="0">
                <a:solidFill>
                  <a:schemeClr val="tx2">
                    <a:lumMod val="75000"/>
                  </a:schemeClr>
                </a:solidFill>
                <a:latin typeface="Libre Baskerville" panose="02000000000000000000" pitchFamily="2" charset="0"/>
              </a:rPr>
              <a:t>Technology &amp; Future Applications</a:t>
            </a:r>
          </a:p>
        </p:txBody>
      </p:sp>
      <p:sp>
        <p:nvSpPr>
          <p:cNvPr id="28" name="TextBox 27">
            <a:extLst>
              <a:ext uri="{FF2B5EF4-FFF2-40B4-BE49-F238E27FC236}">
                <a16:creationId xmlns:a16="http://schemas.microsoft.com/office/drawing/2014/main" id="{3D6897C5-3039-4328-A139-0038374FD621}"/>
              </a:ext>
            </a:extLst>
          </p:cNvPr>
          <p:cNvSpPr txBox="1"/>
          <p:nvPr/>
        </p:nvSpPr>
        <p:spPr>
          <a:xfrm>
            <a:off x="25726696" y="13323667"/>
            <a:ext cx="6494565" cy="461665"/>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21920" rtlCol="0">
            <a:spAutoFit/>
          </a:bodyPr>
          <a:lstStyle/>
          <a:p>
            <a:pPr defTabSz="3135215">
              <a:defRPr/>
            </a:pPr>
            <a:r>
              <a:rPr lang="en-US" sz="2400" dirty="0">
                <a:solidFill>
                  <a:schemeClr val="tx2">
                    <a:lumMod val="75000"/>
                  </a:schemeClr>
                </a:solidFill>
                <a:latin typeface="Libre Baskerville" panose="02000000000000000000" pitchFamily="2" charset="0"/>
              </a:rPr>
              <a:t>Acknowledgements</a:t>
            </a:r>
          </a:p>
        </p:txBody>
      </p:sp>
      <p:pic>
        <p:nvPicPr>
          <p:cNvPr id="3" name="Picture 2">
            <a:extLst>
              <a:ext uri="{FF2B5EF4-FFF2-40B4-BE49-F238E27FC236}">
                <a16:creationId xmlns:a16="http://schemas.microsoft.com/office/drawing/2014/main" id="{0FE8B78A-2E44-23FF-A51C-77BC0CF308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0600" y="384856"/>
            <a:ext cx="8305801" cy="2295631"/>
          </a:xfrm>
          <a:prstGeom prst="rect">
            <a:avLst/>
          </a:prstGeom>
        </p:spPr>
      </p:pic>
      <p:sp>
        <p:nvSpPr>
          <p:cNvPr id="8" name="TextBox 7">
            <a:extLst>
              <a:ext uri="{FF2B5EF4-FFF2-40B4-BE49-F238E27FC236}">
                <a16:creationId xmlns:a16="http://schemas.microsoft.com/office/drawing/2014/main" id="{53084F30-B2DC-48F1-B693-C07ACFBF0F7F}"/>
              </a:ext>
            </a:extLst>
          </p:cNvPr>
          <p:cNvSpPr txBox="1"/>
          <p:nvPr/>
        </p:nvSpPr>
        <p:spPr>
          <a:xfrm>
            <a:off x="3178023" y="7998843"/>
            <a:ext cx="6494565" cy="830997"/>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21920" rtlCol="0">
            <a:spAutoFit/>
          </a:bodyPr>
          <a:lstStyle/>
          <a:p>
            <a:pPr defTabSz="3135215">
              <a:defRPr/>
            </a:pPr>
            <a:r>
              <a:rPr lang="en-US" sz="2400" dirty="0">
                <a:solidFill>
                  <a:schemeClr val="tx2">
                    <a:lumMod val="75000"/>
                  </a:schemeClr>
                </a:solidFill>
                <a:latin typeface="Libre Baskerville" panose="02000000000000000000" pitchFamily="2" charset="0"/>
              </a:rPr>
              <a:t>Unmet Needs in Civilian &amp; Military Medical Sectors</a:t>
            </a:r>
          </a:p>
        </p:txBody>
      </p:sp>
      <p:sp>
        <p:nvSpPr>
          <p:cNvPr id="10" name="TextBox 9">
            <a:extLst>
              <a:ext uri="{FF2B5EF4-FFF2-40B4-BE49-F238E27FC236}">
                <a16:creationId xmlns:a16="http://schemas.microsoft.com/office/drawing/2014/main" id="{FAF78384-8794-8076-A194-036FC24D8926}"/>
              </a:ext>
            </a:extLst>
          </p:cNvPr>
          <p:cNvSpPr txBox="1"/>
          <p:nvPr/>
        </p:nvSpPr>
        <p:spPr>
          <a:xfrm>
            <a:off x="2792378" y="8927759"/>
            <a:ext cx="6804010" cy="12280285"/>
          </a:xfrm>
          <a:prstGeom prst="rect">
            <a:avLst/>
          </a:prstGeom>
          <a:noFill/>
        </p:spPr>
        <p:txBody>
          <a:bodyPr wrap="square" rtlCol="0">
            <a:spAutoFit/>
          </a:bodyPr>
          <a:lstStyle/>
          <a:p>
            <a:pPr algn="just"/>
            <a:r>
              <a:rPr lang="en-US" sz="2400" dirty="0">
                <a:latin typeface="Montserrat Light" panose="00000400000000000000" pitchFamily="50" charset="0"/>
                <a:cs typeface="Arial" pitchFamily="34" charset="0"/>
              </a:rPr>
              <a:t>Civilian Market – There are 15M in the U.S. symptomatic and seeking treatment for chronic knee conditions plus another 1M recovering from knee surgery, creating a $10B total addressable market, including $3B in avoidable healthcare expenditure. Of this population, &lt;10% are prescribed physical therapy and &lt;30% of those prescribed physical therapy attend all of their sessions or comply with home-based regimens. </a:t>
            </a:r>
          </a:p>
          <a:p>
            <a:pPr algn="just"/>
            <a:endParaRPr lang="en-US" sz="2400" dirty="0">
              <a:latin typeface="Montserrat Light" panose="00000400000000000000" pitchFamily="50" charset="0"/>
              <a:cs typeface="Arial" pitchFamily="34" charset="0"/>
            </a:endParaRPr>
          </a:p>
          <a:p>
            <a:pPr algn="just"/>
            <a:r>
              <a:rPr lang="en-US" sz="2400" dirty="0">
                <a:latin typeface="Montserrat Light" panose="00000400000000000000" pitchFamily="50" charset="0"/>
                <a:cs typeface="Arial" pitchFamily="34" charset="0"/>
              </a:rPr>
              <a:t>Military Market – Non-combat physical training are responsible for 80% of musculoskeletal injuries (MSKIs), or 600 injuries per 1000 person-years, in the U.S. Army. 22% of those MSKIs to the knee, and servicemembers with previous knee MSKIs are 900% increased risk of reinjury. High demand for physical therapy and a preference to rehabilitate the most severely injured servicemembers often leads to incomplete knee rehabilitation. </a:t>
            </a:r>
          </a:p>
          <a:p>
            <a:pPr algn="just"/>
            <a:endParaRPr lang="en-US" sz="2400" dirty="0">
              <a:latin typeface="Montserrat Light" panose="00000400000000000000" pitchFamily="50" charset="0"/>
              <a:cs typeface="Arial" pitchFamily="34" charset="0"/>
            </a:endParaRPr>
          </a:p>
          <a:p>
            <a:pPr algn="just"/>
            <a:r>
              <a:rPr lang="en-US" sz="2400" dirty="0">
                <a:latin typeface="Montserrat Light" panose="00000400000000000000" pitchFamily="50" charset="0"/>
                <a:cs typeface="Arial" pitchFamily="34" charset="0"/>
              </a:rPr>
              <a:t>In both sectors, incomplete rehabilitation that results from lack of time, reduced access to physical medicine, and/or lack of physical therapist availability leads to increased joint pain, dysfunction, and loss of mobility. Unmet need exists for effective, time- and cost-efficient options to extend physical therapy interventions beyond the clinic</a:t>
            </a:r>
          </a:p>
        </p:txBody>
      </p:sp>
      <p:pic>
        <p:nvPicPr>
          <p:cNvPr id="15" name="Picture 14">
            <a:extLst>
              <a:ext uri="{FF2B5EF4-FFF2-40B4-BE49-F238E27FC236}">
                <a16:creationId xmlns:a16="http://schemas.microsoft.com/office/drawing/2014/main" id="{70B212BB-B781-E594-D253-34F582727C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3518" y="19927424"/>
            <a:ext cx="3280253" cy="1353457"/>
          </a:xfrm>
          <a:prstGeom prst="rect">
            <a:avLst/>
          </a:prstGeom>
        </p:spPr>
      </p:pic>
      <p:pic>
        <p:nvPicPr>
          <p:cNvPr id="26" name="Picture 25">
            <a:extLst>
              <a:ext uri="{FF2B5EF4-FFF2-40B4-BE49-F238E27FC236}">
                <a16:creationId xmlns:a16="http://schemas.microsoft.com/office/drawing/2014/main" id="{E8E44596-D983-7BDD-D773-E2E780A0F1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19238" y="15185875"/>
            <a:ext cx="2043935" cy="2757788"/>
          </a:xfrm>
          <a:prstGeom prst="rect">
            <a:avLst/>
          </a:prstGeom>
        </p:spPr>
      </p:pic>
      <p:pic>
        <p:nvPicPr>
          <p:cNvPr id="32" name="Picture 31">
            <a:extLst>
              <a:ext uri="{FF2B5EF4-FFF2-40B4-BE49-F238E27FC236}">
                <a16:creationId xmlns:a16="http://schemas.microsoft.com/office/drawing/2014/main" id="{C24112C8-7510-946D-B440-7204CC9DD4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92892" y="15185875"/>
            <a:ext cx="3280252" cy="1607143"/>
          </a:xfrm>
          <a:prstGeom prst="rect">
            <a:avLst/>
          </a:prstGeom>
        </p:spPr>
      </p:pic>
      <p:pic>
        <p:nvPicPr>
          <p:cNvPr id="36" name="Picture 35">
            <a:extLst>
              <a:ext uri="{FF2B5EF4-FFF2-40B4-BE49-F238E27FC236}">
                <a16:creationId xmlns:a16="http://schemas.microsoft.com/office/drawing/2014/main" id="{C2043776-E959-70E4-69AF-4297DABE75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91138" y="15166842"/>
            <a:ext cx="1607143" cy="1607143"/>
          </a:xfrm>
          <a:prstGeom prst="rect">
            <a:avLst/>
          </a:prstGeom>
        </p:spPr>
      </p:pic>
      <p:pic>
        <p:nvPicPr>
          <p:cNvPr id="38" name="Picture 37">
            <a:extLst>
              <a:ext uri="{FF2B5EF4-FFF2-40B4-BE49-F238E27FC236}">
                <a16:creationId xmlns:a16="http://schemas.microsoft.com/office/drawing/2014/main" id="{BBA3C71D-CBEB-3284-7766-E388B948177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8653600" y="16841078"/>
            <a:ext cx="1485900" cy="1417669"/>
          </a:xfrm>
          <a:prstGeom prst="rect">
            <a:avLst/>
          </a:prstGeom>
        </p:spPr>
      </p:pic>
      <p:pic>
        <p:nvPicPr>
          <p:cNvPr id="42" name="Picture 41">
            <a:extLst>
              <a:ext uri="{FF2B5EF4-FFF2-40B4-BE49-F238E27FC236}">
                <a16:creationId xmlns:a16="http://schemas.microsoft.com/office/drawing/2014/main" id="{49C84ED9-2298-7E56-DC97-D89AB02779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335565" y="17484808"/>
            <a:ext cx="1885696" cy="2193935"/>
          </a:xfrm>
          <a:prstGeom prst="rect">
            <a:avLst/>
          </a:prstGeom>
        </p:spPr>
      </p:pic>
      <p:pic>
        <p:nvPicPr>
          <p:cNvPr id="44" name="Picture 43">
            <a:extLst>
              <a:ext uri="{FF2B5EF4-FFF2-40B4-BE49-F238E27FC236}">
                <a16:creationId xmlns:a16="http://schemas.microsoft.com/office/drawing/2014/main" id="{320B9751-A70A-9839-F8A2-346CD76A18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29477" y="18371353"/>
            <a:ext cx="1479296" cy="1485900"/>
          </a:xfrm>
          <a:prstGeom prst="rect">
            <a:avLst/>
          </a:prstGeom>
        </p:spPr>
      </p:pic>
      <p:pic>
        <p:nvPicPr>
          <p:cNvPr id="46" name="Picture 45">
            <a:extLst>
              <a:ext uri="{FF2B5EF4-FFF2-40B4-BE49-F238E27FC236}">
                <a16:creationId xmlns:a16="http://schemas.microsoft.com/office/drawing/2014/main" id="{9EDEDA06-A270-C9CE-D870-09838F91DD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352391" y="18411794"/>
            <a:ext cx="3069036" cy="1339886"/>
          </a:xfrm>
          <a:prstGeom prst="rect">
            <a:avLst/>
          </a:prstGeom>
        </p:spPr>
      </p:pic>
      <p:pic>
        <p:nvPicPr>
          <p:cNvPr id="48" name="Picture 47">
            <a:extLst>
              <a:ext uri="{FF2B5EF4-FFF2-40B4-BE49-F238E27FC236}">
                <a16:creationId xmlns:a16="http://schemas.microsoft.com/office/drawing/2014/main" id="{5594DF01-723E-86DB-4ECB-15C991921B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772952" y="19935744"/>
            <a:ext cx="3459649" cy="1356725"/>
          </a:xfrm>
          <a:prstGeom prst="rect">
            <a:avLst/>
          </a:prstGeom>
        </p:spPr>
      </p:pic>
      <p:pic>
        <p:nvPicPr>
          <p:cNvPr id="50" name="Picture 49">
            <a:extLst>
              <a:ext uri="{FF2B5EF4-FFF2-40B4-BE49-F238E27FC236}">
                <a16:creationId xmlns:a16="http://schemas.microsoft.com/office/drawing/2014/main" id="{8E045C9B-4C60-2AE6-4F37-0EF27444796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331565" y="16926839"/>
            <a:ext cx="2795135" cy="1351134"/>
          </a:xfrm>
          <a:prstGeom prst="rect">
            <a:avLst/>
          </a:prstGeom>
        </p:spPr>
      </p:pic>
      <p:pic>
        <p:nvPicPr>
          <p:cNvPr id="54" name="Picture 53">
            <a:extLst>
              <a:ext uri="{FF2B5EF4-FFF2-40B4-BE49-F238E27FC236}">
                <a16:creationId xmlns:a16="http://schemas.microsoft.com/office/drawing/2014/main" id="{0586DC60-41DA-33B4-2444-475FE60AE17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1056" r="43753"/>
          <a:stretch/>
        </p:blipFill>
        <p:spPr>
          <a:xfrm>
            <a:off x="10408297" y="7716978"/>
            <a:ext cx="4472432" cy="5993980"/>
          </a:xfrm>
          <a:prstGeom prst="rect">
            <a:avLst/>
          </a:prstGeom>
        </p:spPr>
      </p:pic>
      <p:sp>
        <p:nvSpPr>
          <p:cNvPr id="55" name="TextBox 54">
            <a:extLst>
              <a:ext uri="{FF2B5EF4-FFF2-40B4-BE49-F238E27FC236}">
                <a16:creationId xmlns:a16="http://schemas.microsoft.com/office/drawing/2014/main" id="{F7C527C5-A09E-F28A-F9A6-E4E12DEAEF07}"/>
              </a:ext>
            </a:extLst>
          </p:cNvPr>
          <p:cNvSpPr txBox="1"/>
          <p:nvPr/>
        </p:nvSpPr>
        <p:spPr>
          <a:xfrm>
            <a:off x="18135013" y="17587939"/>
            <a:ext cx="6494565" cy="461665"/>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21920" rtlCol="0">
            <a:spAutoFit/>
          </a:bodyPr>
          <a:lstStyle/>
          <a:p>
            <a:pPr defTabSz="3135215">
              <a:defRPr/>
            </a:pPr>
            <a:r>
              <a:rPr lang="en-US" sz="2400" dirty="0">
                <a:solidFill>
                  <a:schemeClr val="tx2">
                    <a:lumMod val="75000"/>
                  </a:schemeClr>
                </a:solidFill>
                <a:latin typeface="Libre Baskerville" panose="02000000000000000000" pitchFamily="2" charset="0"/>
              </a:rPr>
              <a:t>Planned &amp; Ongoing Studies</a:t>
            </a:r>
          </a:p>
        </p:txBody>
      </p:sp>
      <p:sp>
        <p:nvSpPr>
          <p:cNvPr id="56" name="TextBox 55">
            <a:extLst>
              <a:ext uri="{FF2B5EF4-FFF2-40B4-BE49-F238E27FC236}">
                <a16:creationId xmlns:a16="http://schemas.microsoft.com/office/drawing/2014/main" id="{243041EF-EBBC-4B26-9676-644FB3574B80}"/>
              </a:ext>
            </a:extLst>
          </p:cNvPr>
          <p:cNvSpPr txBox="1"/>
          <p:nvPr/>
        </p:nvSpPr>
        <p:spPr>
          <a:xfrm>
            <a:off x="10721870" y="14336354"/>
            <a:ext cx="6494565" cy="461665"/>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21920" rtlCol="0">
            <a:spAutoFit/>
          </a:bodyPr>
          <a:lstStyle/>
          <a:p>
            <a:pPr defTabSz="3135215">
              <a:defRPr/>
            </a:pPr>
            <a:r>
              <a:rPr lang="en-US" sz="2400" dirty="0">
                <a:solidFill>
                  <a:schemeClr val="tx2">
                    <a:lumMod val="75000"/>
                  </a:schemeClr>
                </a:solidFill>
                <a:latin typeface="Libre Baskerville" panose="02000000000000000000" pitchFamily="2" charset="0"/>
              </a:rPr>
              <a:t>Scientific Rationale</a:t>
            </a:r>
          </a:p>
        </p:txBody>
      </p:sp>
      <p:sp>
        <p:nvSpPr>
          <p:cNvPr id="57" name="TextBox 56">
            <a:extLst>
              <a:ext uri="{FF2B5EF4-FFF2-40B4-BE49-F238E27FC236}">
                <a16:creationId xmlns:a16="http://schemas.microsoft.com/office/drawing/2014/main" id="{E2834361-8BB9-3AE2-C146-A0814D61C818}"/>
              </a:ext>
            </a:extLst>
          </p:cNvPr>
          <p:cNvSpPr txBox="1"/>
          <p:nvPr/>
        </p:nvSpPr>
        <p:spPr>
          <a:xfrm>
            <a:off x="15103954" y="7842023"/>
            <a:ext cx="1885408" cy="5324535"/>
          </a:xfrm>
          <a:prstGeom prst="rect">
            <a:avLst/>
          </a:prstGeom>
          <a:noFill/>
        </p:spPr>
        <p:txBody>
          <a:bodyPr wrap="square" rtlCol="0">
            <a:spAutoFit/>
          </a:bodyPr>
          <a:lstStyle/>
          <a:p>
            <a:r>
              <a:rPr lang="en-US" sz="2000" dirty="0"/>
              <a:t>Electrodes</a:t>
            </a:r>
          </a:p>
          <a:p>
            <a:endParaRPr lang="en-US" sz="2000" dirty="0"/>
          </a:p>
          <a:p>
            <a:endParaRPr lang="en-US" sz="2000" dirty="0"/>
          </a:p>
          <a:p>
            <a:r>
              <a:rPr lang="en-US" sz="2000" dirty="0"/>
              <a:t>Inertial Measurement Units</a:t>
            </a:r>
          </a:p>
          <a:p>
            <a:endParaRPr lang="en-US" sz="2000" dirty="0"/>
          </a:p>
          <a:p>
            <a:endParaRPr lang="en-US" sz="2000" dirty="0"/>
          </a:p>
          <a:p>
            <a:r>
              <a:rPr lang="en-US" sz="2000" dirty="0"/>
              <a:t>Real-Time Joint Modeling Operating System</a:t>
            </a:r>
          </a:p>
          <a:p>
            <a:endParaRPr lang="en-US" sz="2000" dirty="0"/>
          </a:p>
          <a:p>
            <a:endParaRPr lang="en-US" sz="2000" dirty="0"/>
          </a:p>
          <a:p>
            <a:r>
              <a:rPr lang="en-US" sz="2000" dirty="0"/>
              <a:t>Rechargeable LiPo Battery</a:t>
            </a:r>
          </a:p>
          <a:p>
            <a:endParaRPr lang="en-US" sz="2000" dirty="0"/>
          </a:p>
        </p:txBody>
      </p:sp>
      <p:cxnSp>
        <p:nvCxnSpPr>
          <p:cNvPr id="60" name="Straight Arrow Connector 59">
            <a:extLst>
              <a:ext uri="{FF2B5EF4-FFF2-40B4-BE49-F238E27FC236}">
                <a16:creationId xmlns:a16="http://schemas.microsoft.com/office/drawing/2014/main" id="{EF3A530C-4985-0AB5-054A-00A2ED4BD5A7}"/>
              </a:ext>
            </a:extLst>
          </p:cNvPr>
          <p:cNvCxnSpPr/>
          <p:nvPr/>
        </p:nvCxnSpPr>
        <p:spPr>
          <a:xfrm flipH="1">
            <a:off x="12970354" y="8129101"/>
            <a:ext cx="2286000" cy="4572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6" name="Straight Arrow Connector 65">
            <a:extLst>
              <a:ext uri="{FF2B5EF4-FFF2-40B4-BE49-F238E27FC236}">
                <a16:creationId xmlns:a16="http://schemas.microsoft.com/office/drawing/2014/main" id="{C8FED4A0-ECD4-1656-7E71-A156DBA21725}"/>
              </a:ext>
            </a:extLst>
          </p:cNvPr>
          <p:cNvCxnSpPr/>
          <p:nvPr/>
        </p:nvCxnSpPr>
        <p:spPr>
          <a:xfrm flipH="1">
            <a:off x="11446354" y="8109942"/>
            <a:ext cx="3733800" cy="1020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F52D8DF-DB5C-88B7-C121-3B960AA6D231}"/>
              </a:ext>
            </a:extLst>
          </p:cNvPr>
          <p:cNvCxnSpPr/>
          <p:nvPr/>
        </p:nvCxnSpPr>
        <p:spPr>
          <a:xfrm flipH="1" flipV="1">
            <a:off x="13198954" y="8855289"/>
            <a:ext cx="1981200" cy="294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E3373A3-2CE5-D5D9-49D4-77FBE50066F7}"/>
              </a:ext>
            </a:extLst>
          </p:cNvPr>
          <p:cNvCxnSpPr/>
          <p:nvPr/>
        </p:nvCxnSpPr>
        <p:spPr>
          <a:xfrm flipH="1">
            <a:off x="13294746" y="9312489"/>
            <a:ext cx="1809208" cy="2720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EE71A16-76EA-CEFC-FF0E-DB4B0DCD9B0D}"/>
              </a:ext>
            </a:extLst>
          </p:cNvPr>
          <p:cNvCxnSpPr/>
          <p:nvPr/>
        </p:nvCxnSpPr>
        <p:spPr>
          <a:xfrm flipH="1">
            <a:off x="13198954" y="10966223"/>
            <a:ext cx="19050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EB0DEBF-B51E-7BEB-AD78-69EC9BBA9CF6}"/>
              </a:ext>
            </a:extLst>
          </p:cNvPr>
          <p:cNvCxnSpPr/>
          <p:nvPr/>
        </p:nvCxnSpPr>
        <p:spPr>
          <a:xfrm flipH="1">
            <a:off x="11446354" y="12490223"/>
            <a:ext cx="3657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ABC8CC8-6D62-602B-3F52-4BEAF5F3BCF6}"/>
              </a:ext>
            </a:extLst>
          </p:cNvPr>
          <p:cNvSpPr txBox="1"/>
          <p:nvPr/>
        </p:nvSpPr>
        <p:spPr>
          <a:xfrm>
            <a:off x="10267499" y="14922709"/>
            <a:ext cx="6804010" cy="6740307"/>
          </a:xfrm>
          <a:prstGeom prst="rect">
            <a:avLst/>
          </a:prstGeom>
          <a:noFill/>
        </p:spPr>
        <p:txBody>
          <a:bodyPr wrap="square" rtlCol="0">
            <a:spAutoFit/>
          </a:bodyPr>
          <a:lstStyle/>
          <a:p>
            <a:pPr algn="just"/>
            <a:r>
              <a:rPr lang="en-US" sz="2400" dirty="0">
                <a:latin typeface="Montserrat Light" panose="00000400000000000000" pitchFamily="50" charset="0"/>
                <a:cs typeface="Arial" pitchFamily="34" charset="0"/>
              </a:rPr>
              <a:t>KneeStim</a:t>
            </a:r>
            <a:r>
              <a:rPr lang="en-US" sz="2400" baseline="30000" dirty="0">
                <a:latin typeface="Montserrat Light" panose="00000400000000000000" pitchFamily="50" charset="0"/>
                <a:cs typeface="Arial" pitchFamily="34" charset="0"/>
              </a:rPr>
              <a:t>TM</a:t>
            </a:r>
            <a:r>
              <a:rPr lang="en-US" sz="2400" dirty="0">
                <a:latin typeface="Montserrat Light" panose="00000400000000000000" pitchFamily="50" charset="0"/>
                <a:cs typeface="Arial" pitchFamily="34" charset="0"/>
              </a:rPr>
              <a:t> builds on published research within physical medicine:</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Quadriceps atrophy and inhibition correlate directly with knee joint pain and dysfunction stemming from the quadriceps’ diminished ability to manage weight distribution or shock absorption</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Neuromuscular electrical stimulation (NMES) can be effective for overcoming pain-based muscle inhibition and to accelerate quadriceps strengthening </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NMES combined with voluntary muscle activation leads to better strength gains than stimulation applied passively</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Strengthening quadriceps muscle without regard to joint state (i.e. varus or valgus deformity) may exacerbate joint pain and dysfunction </a:t>
            </a:r>
          </a:p>
        </p:txBody>
      </p:sp>
      <p:sp>
        <p:nvSpPr>
          <p:cNvPr id="78" name="TextBox 77">
            <a:extLst>
              <a:ext uri="{FF2B5EF4-FFF2-40B4-BE49-F238E27FC236}">
                <a16:creationId xmlns:a16="http://schemas.microsoft.com/office/drawing/2014/main" id="{9BF72DEC-C292-5CBC-BE32-C517D72B6623}"/>
              </a:ext>
            </a:extLst>
          </p:cNvPr>
          <p:cNvSpPr txBox="1"/>
          <p:nvPr/>
        </p:nvSpPr>
        <p:spPr>
          <a:xfrm>
            <a:off x="17856444" y="5178923"/>
            <a:ext cx="6804010" cy="12280285"/>
          </a:xfrm>
          <a:prstGeom prst="rect">
            <a:avLst/>
          </a:prstGeom>
          <a:noFill/>
        </p:spPr>
        <p:txBody>
          <a:bodyPr wrap="square" rtlCol="0">
            <a:spAutoFit/>
          </a:bodyPr>
          <a:lstStyle/>
          <a:p>
            <a:r>
              <a:rPr lang="en-US" sz="2400" dirty="0">
                <a:latin typeface="Montserrat Light" panose="00000400000000000000" pitchFamily="50" charset="0"/>
                <a:cs typeface="Arial" pitchFamily="34" charset="0"/>
              </a:rPr>
              <a:t>Articulate Labs has conducted two studies to date with promising outcomes: </a:t>
            </a:r>
          </a:p>
          <a:p>
            <a:endParaRPr lang="en-US" sz="2400" dirty="0">
              <a:latin typeface="Montserrat Light" panose="00000400000000000000" pitchFamily="50" charset="0"/>
              <a:cs typeface="Arial" pitchFamily="34" charset="0"/>
            </a:endParaRPr>
          </a:p>
          <a:p>
            <a:pPr algn="just"/>
            <a:r>
              <a:rPr lang="en-US" sz="2400" dirty="0">
                <a:latin typeface="Montserrat Light" panose="00000400000000000000" pitchFamily="50" charset="0"/>
                <a:cs typeface="Arial" pitchFamily="34" charset="0"/>
              </a:rPr>
              <a:t>POC Study 1: Validating proof-of-concept for gait-synchronous electrical stimulation on 12 individuals with patellofemoral pain syndrome at University of Texas at Austin. Outcomes:</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KneeStimTM device co-contracted vastus lateralis (VL) and vastus medialis (VM) on 99% of all measured swing phases</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Device-initiated stimulation began on average at 37% of swing phase and terminated at 104%</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Conclusion: single session ambulant, gait-synchronous NMES is feasible and can be useful for altering muscle activation patterns</a:t>
            </a:r>
          </a:p>
          <a:p>
            <a:pPr marL="342900" indent="-342900" algn="just">
              <a:buFont typeface="Arial" panose="020B0604020202020204" pitchFamily="34" charset="0"/>
              <a:buChar char="•"/>
            </a:pPr>
            <a:endParaRPr lang="en-US" sz="2400" dirty="0">
              <a:latin typeface="Montserrat Light" panose="00000400000000000000" pitchFamily="50" charset="0"/>
              <a:cs typeface="Arial" pitchFamily="34" charset="0"/>
            </a:endParaRPr>
          </a:p>
          <a:p>
            <a:pPr algn="just"/>
            <a:r>
              <a:rPr lang="en-US" sz="2400" dirty="0">
                <a:latin typeface="Montserrat Light" panose="00000400000000000000" pitchFamily="50" charset="0"/>
                <a:cs typeface="Arial" pitchFamily="34" charset="0"/>
              </a:rPr>
              <a:t>POC Study 2: Measuring pain and function changes after four hours of use in 15 individuals admitted with knee conditions at the Clinique </a:t>
            </a:r>
            <a:r>
              <a:rPr lang="en-US" sz="2400" dirty="0" err="1">
                <a:latin typeface="Montserrat Light" panose="00000400000000000000" pitchFamily="50" charset="0"/>
                <a:cs typeface="Arial" pitchFamily="34" charset="0"/>
              </a:rPr>
              <a:t>Romande</a:t>
            </a:r>
            <a:r>
              <a:rPr lang="en-US" sz="2400" dirty="0">
                <a:latin typeface="Montserrat Light" panose="00000400000000000000" pitchFamily="50" charset="0"/>
                <a:cs typeface="Arial" pitchFamily="34" charset="0"/>
              </a:rPr>
              <a:t> de Readaptation</a:t>
            </a:r>
          </a:p>
          <a:p>
            <a:pPr algn="just"/>
            <a:r>
              <a:rPr lang="en-US" sz="2400" dirty="0">
                <a:latin typeface="Montserrat Light" panose="00000400000000000000" pitchFamily="50" charset="0"/>
                <a:cs typeface="Arial" pitchFamily="34" charset="0"/>
              </a:rPr>
              <a:t>Outcomes: </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Knee pain severity dropping by 1 point on KOOS-12 scale</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Measurable trend toward positive improvement in gait length, gait speed, and reduced gait variability,</a:t>
            </a:r>
          </a:p>
          <a:p>
            <a:pPr marL="342900" indent="-342900" algn="just">
              <a:buFont typeface="Arial" panose="020B0604020202020204" pitchFamily="34" charset="0"/>
              <a:buChar char="•"/>
            </a:pPr>
            <a:r>
              <a:rPr lang="en-US" sz="2400" dirty="0">
                <a:latin typeface="Montserrat Light" panose="00000400000000000000" pitchFamily="50" charset="0"/>
                <a:cs typeface="Arial" pitchFamily="34" charset="0"/>
              </a:rPr>
              <a:t>Informal feedback from patients of greater comfort and confidence walking while wearing KneeStim, especially while walking down stairs or slopes</a:t>
            </a:r>
          </a:p>
        </p:txBody>
      </p:sp>
      <p:sp>
        <p:nvSpPr>
          <p:cNvPr id="79" name="TextBox 78">
            <a:extLst>
              <a:ext uri="{FF2B5EF4-FFF2-40B4-BE49-F238E27FC236}">
                <a16:creationId xmlns:a16="http://schemas.microsoft.com/office/drawing/2014/main" id="{AA25A707-8655-A9E7-D3A4-0C92EACF5C79}"/>
              </a:ext>
            </a:extLst>
          </p:cNvPr>
          <p:cNvSpPr txBox="1"/>
          <p:nvPr/>
        </p:nvSpPr>
        <p:spPr>
          <a:xfrm>
            <a:off x="10408297" y="13829461"/>
            <a:ext cx="6719435" cy="338554"/>
          </a:xfrm>
          <a:prstGeom prst="rect">
            <a:avLst/>
          </a:prstGeom>
          <a:noFill/>
        </p:spPr>
        <p:txBody>
          <a:bodyPr wrap="square" rtlCol="0">
            <a:spAutoFit/>
          </a:bodyPr>
          <a:lstStyle/>
          <a:p>
            <a:r>
              <a:rPr lang="en-US" sz="1600" dirty="0"/>
              <a:t>Working KneeStim prototype at use at the Clinique </a:t>
            </a:r>
            <a:r>
              <a:rPr lang="en-US" sz="1600" dirty="0" err="1"/>
              <a:t>Romande</a:t>
            </a:r>
            <a:r>
              <a:rPr lang="en-US" sz="1600" dirty="0"/>
              <a:t> de Readaptation </a:t>
            </a:r>
          </a:p>
        </p:txBody>
      </p:sp>
    </p:spTree>
    <p:extLst>
      <p:ext uri="{BB962C8B-B14F-4D97-AF65-F5344CB8AC3E}">
        <p14:creationId xmlns:p14="http://schemas.microsoft.com/office/powerpoint/2010/main" val="4178379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speculativestone|08-2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40D2C57A571448280D3FEF610D36E" ma:contentTypeVersion="19" ma:contentTypeDescription="Create a new document." ma:contentTypeScope="" ma:versionID="8f4649d5091ed73f3f9c69acb5deb774">
  <xsd:schema xmlns:xsd="http://www.w3.org/2001/XMLSchema" xmlns:xs="http://www.w3.org/2001/XMLSchema" xmlns:p="http://schemas.microsoft.com/office/2006/metadata/properties" xmlns:ns2="2f14aa75-fc36-4dda-95b4-0487513eacee" xmlns:ns3="80b1581a-4016-4afe-886e-6be96e5e0505" targetNamespace="http://schemas.microsoft.com/office/2006/metadata/properties" ma:root="true" ma:fieldsID="be290d8f522801540760a71baff8652b" ns2:_="" ns3:_="">
    <xsd:import namespace="2f14aa75-fc36-4dda-95b4-0487513eacee"/>
    <xsd:import namespace="80b1581a-4016-4afe-886e-6be96e5e05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4aa75-fc36-4dda-95b4-0487513ea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a2814ed-98e2-422a-8137-48cf59334fe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b1581a-4016-4afe-886e-6be96e5e05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390064a-5cad-44f2-966c-769f8f3c45e9}" ma:internalName="TaxCatchAll" ma:showField="CatchAllData" ma:web="80b1581a-4016-4afe-886e-6be96e5e0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b1581a-4016-4afe-886e-6be96e5e0505" xsi:nil="true"/>
    <lcf76f155ced4ddcb4097134ff3c332f xmlns="2f14aa75-fc36-4dda-95b4-0487513eac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5AFE45-C14F-42D6-8EA5-91F7D346BC51}"/>
</file>

<file path=customXml/itemProps2.xml><?xml version="1.0" encoding="utf-8"?>
<ds:datastoreItem xmlns:ds="http://schemas.openxmlformats.org/officeDocument/2006/customXml" ds:itemID="{3F7E876E-E7CE-4800-9DD2-38C7A9658A11}"/>
</file>

<file path=customXml/itemProps3.xml><?xml version="1.0" encoding="utf-8"?>
<ds:datastoreItem xmlns:ds="http://schemas.openxmlformats.org/officeDocument/2006/customXml" ds:itemID="{E10EF835-893B-4933-B118-B8B8725E06CF}"/>
</file>

<file path=docProps/app.xml><?xml version="1.0" encoding="utf-8"?>
<Properties xmlns="http://schemas.openxmlformats.org/officeDocument/2006/extended-properties" xmlns:vt="http://schemas.openxmlformats.org/officeDocument/2006/docPropsVTypes">
  <TotalTime>15813</TotalTime>
  <Words>831</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Montserrat Light</vt:lpstr>
      <vt:lpstr>Libre Baskerville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Josh Rabinowitz</cp:lastModifiedBy>
  <cp:revision>73</cp:revision>
  <dcterms:created xsi:type="dcterms:W3CDTF">2013-10-23T18:28:44Z</dcterms:created>
  <dcterms:modified xsi:type="dcterms:W3CDTF">2024-08-23T20:23:39Z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0x010100A7840D2C57A571448280D3FEF610D36E</vt:lpwstr>
  </property>
</Properties>
</file>